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</p:sldMasterIdLst>
  <p:notesMasterIdLst>
    <p:notesMasterId r:id="rId18"/>
  </p:notesMasterIdLst>
  <p:sldIdLst>
    <p:sldId id="1412" r:id="rId3"/>
    <p:sldId id="1415" r:id="rId4"/>
    <p:sldId id="1417" r:id="rId5"/>
    <p:sldId id="1356" r:id="rId6"/>
    <p:sldId id="1418" r:id="rId7"/>
    <p:sldId id="1414" r:id="rId8"/>
    <p:sldId id="1416" r:id="rId9"/>
    <p:sldId id="257" r:id="rId10"/>
    <p:sldId id="1419" r:id="rId11"/>
    <p:sldId id="1420" r:id="rId12"/>
    <p:sldId id="1362" r:id="rId13"/>
    <p:sldId id="1421" r:id="rId14"/>
    <p:sldId id="256" r:id="rId15"/>
    <p:sldId id="287" r:id="rId16"/>
    <p:sldId id="288" r:id="rId17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3072" userDrawn="1">
          <p15:clr>
            <a:srgbClr val="A4A3A4"/>
          </p15:clr>
        </p15:guide>
        <p15:guide id="2" pos="546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ashik Bala" initials="AB" lastIdx="4" clrIdx="0">
    <p:extLst>
      <p:ext uri="{19B8F6BF-5375-455C-9EA6-DF929625EA0E}">
        <p15:presenceInfo xmlns:p15="http://schemas.microsoft.com/office/powerpoint/2012/main" userId="Aashik Bal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  <a:srgbClr val="262699"/>
    <a:srgbClr val="0000FF"/>
    <a:srgbClr val="00FDFF"/>
    <a:srgbClr val="FFFFFF"/>
    <a:srgbClr val="583F9A"/>
    <a:srgbClr val="1A7D3D"/>
    <a:srgbClr val="1E407D"/>
    <a:srgbClr val="F68828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8674E9-F522-4753-9B96-423917D4DC19}" v="4" dt="2024-07-08T04:30:31.177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4" d="100"/>
          <a:sy n="34" d="100"/>
        </p:scale>
        <p:origin x="58" y="984"/>
      </p:cViewPr>
      <p:guideLst>
        <p:guide orient="horz" pos="3072"/>
        <p:guide pos="546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jfif"/><Relationship Id="rId1" Type="http://schemas.openxmlformats.org/officeDocument/2006/relationships/image" Target="../media/image7.jfif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fif"/><Relationship Id="rId2" Type="http://schemas.openxmlformats.org/officeDocument/2006/relationships/image" Target="../media/image11.jfif"/><Relationship Id="rId1" Type="http://schemas.openxmlformats.org/officeDocument/2006/relationships/image" Target="../media/image10.jfif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jfif"/><Relationship Id="rId1" Type="http://schemas.openxmlformats.org/officeDocument/2006/relationships/image" Target="../media/image7.jfif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fif"/><Relationship Id="rId2" Type="http://schemas.openxmlformats.org/officeDocument/2006/relationships/image" Target="../media/image11.jfif"/><Relationship Id="rId1" Type="http://schemas.openxmlformats.org/officeDocument/2006/relationships/image" Target="../media/image10.jfi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B54029-20EB-46DE-8938-79F4785D8F1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E791295D-290A-407C-AF72-1BB56167DEE4}" type="pres">
      <dgm:prSet presAssocID="{27B54029-20EB-46DE-8938-79F4785D8F10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45B5B460-567A-4F61-BE6B-E3112D9B8DBC}" type="presOf" srcId="{27B54029-20EB-46DE-8938-79F4785D8F10}" destId="{E791295D-290A-407C-AF72-1BB56167DEE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6327C9-18D1-47AA-9636-9B442C3168D2}" type="doc">
      <dgm:prSet loTypeId="urn:microsoft.com/office/officeart/2005/8/layout/vList3" loCatId="picture" qsTypeId="urn:microsoft.com/office/officeart/2005/8/quickstyle/simple1" qsCatId="simple" csTypeId="urn:microsoft.com/office/officeart/2005/8/colors/accent2_4" csCatId="accent2" phldr="1"/>
      <dgm:spPr/>
    </dgm:pt>
    <dgm:pt modelId="{3B03A9AE-097F-4CD0-A841-867647E9AD72}">
      <dgm:prSet phldrT="[Text]"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3200" b="1" dirty="0"/>
            <a:t>Areas with High speed Traffic and </a:t>
          </a:r>
          <a:r>
            <a:rPr lang="en-US" sz="3200" b="1" dirty="0" err="1"/>
            <a:t>overspeeding</a:t>
          </a:r>
          <a:r>
            <a:rPr lang="en-US" sz="3200" b="1" dirty="0"/>
            <a:t> incidents</a:t>
          </a:r>
          <a:endParaRPr lang="en-IN" sz="3200" b="1" dirty="0"/>
        </a:p>
      </dgm:t>
    </dgm:pt>
    <dgm:pt modelId="{E0E07D9A-76AC-4611-BBE3-4BCB375EF169}" type="parTrans" cxnId="{CFAED2D7-82FE-4300-93C8-A50AD8EC1D86}">
      <dgm:prSet/>
      <dgm:spPr/>
      <dgm:t>
        <a:bodyPr/>
        <a:lstStyle/>
        <a:p>
          <a:endParaRPr lang="en-IN"/>
        </a:p>
      </dgm:t>
    </dgm:pt>
    <dgm:pt modelId="{802A4D21-4B09-4876-B5F5-E205CD7BEAEB}" type="sibTrans" cxnId="{CFAED2D7-82FE-4300-93C8-A50AD8EC1D86}">
      <dgm:prSet/>
      <dgm:spPr/>
      <dgm:t>
        <a:bodyPr/>
        <a:lstStyle/>
        <a:p>
          <a:endParaRPr lang="en-IN"/>
        </a:p>
      </dgm:t>
    </dgm:pt>
    <dgm:pt modelId="{D84E8A82-CDE3-458F-910A-926160F201D2}">
      <dgm:prSet phldrT="[Text]" custT="1"/>
      <dgm:spPr>
        <a:solidFill>
          <a:schemeClr val="accent2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3200" b="1" dirty="0"/>
            <a:t>Roads </a:t>
          </a:r>
          <a:r>
            <a:rPr lang="en-US" sz="3200" b="1" dirty="0">
              <a:solidFill>
                <a:schemeClr val="bg1"/>
              </a:solidFill>
            </a:rPr>
            <a:t>with</a:t>
          </a:r>
          <a:r>
            <a:rPr lang="en-US" sz="3200" b="1" dirty="0"/>
            <a:t> Varying speed Limits</a:t>
          </a:r>
          <a:endParaRPr lang="en-IN" sz="3200" b="1" dirty="0"/>
        </a:p>
      </dgm:t>
    </dgm:pt>
    <dgm:pt modelId="{AE750828-881A-44B3-BF3F-1F7FF20575F9}" type="parTrans" cxnId="{17EE701D-F3FE-485C-AA21-E72184F256F6}">
      <dgm:prSet/>
      <dgm:spPr/>
      <dgm:t>
        <a:bodyPr/>
        <a:lstStyle/>
        <a:p>
          <a:endParaRPr lang="en-IN"/>
        </a:p>
      </dgm:t>
    </dgm:pt>
    <dgm:pt modelId="{C29C920B-60D8-4068-8B7C-860434AF3353}" type="sibTrans" cxnId="{17EE701D-F3FE-485C-AA21-E72184F256F6}">
      <dgm:prSet/>
      <dgm:spPr/>
      <dgm:t>
        <a:bodyPr/>
        <a:lstStyle/>
        <a:p>
          <a:endParaRPr lang="en-IN"/>
        </a:p>
      </dgm:t>
    </dgm:pt>
    <dgm:pt modelId="{2A309611-0515-4225-AF10-A63F7EB4EC67}">
      <dgm:prSet phldrT="[Text]"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3200" b="1" dirty="0"/>
            <a:t>Temporary speed Limits due to roadwork and construction activities</a:t>
          </a:r>
          <a:endParaRPr lang="en-IN" sz="3200" b="1" dirty="0"/>
        </a:p>
      </dgm:t>
    </dgm:pt>
    <dgm:pt modelId="{4794F411-8AF8-456A-BF29-D413ADCFEFCF}" type="parTrans" cxnId="{F7DE5DC2-C0D6-4181-B5AD-3C7C20B38371}">
      <dgm:prSet/>
      <dgm:spPr/>
      <dgm:t>
        <a:bodyPr/>
        <a:lstStyle/>
        <a:p>
          <a:endParaRPr lang="en-IN"/>
        </a:p>
      </dgm:t>
    </dgm:pt>
    <dgm:pt modelId="{18F8DE97-2A2B-441A-BA99-8F67FC228FF1}" type="sibTrans" cxnId="{F7DE5DC2-C0D6-4181-B5AD-3C7C20B38371}">
      <dgm:prSet/>
      <dgm:spPr/>
      <dgm:t>
        <a:bodyPr/>
        <a:lstStyle/>
        <a:p>
          <a:endParaRPr lang="en-IN"/>
        </a:p>
      </dgm:t>
    </dgm:pt>
    <dgm:pt modelId="{FBBAE467-B7D8-4519-816B-3578AE61995A}" type="pres">
      <dgm:prSet presAssocID="{6A6327C9-18D1-47AA-9636-9B442C3168D2}" presName="linearFlow" presStyleCnt="0">
        <dgm:presLayoutVars>
          <dgm:dir/>
          <dgm:resizeHandles val="exact"/>
        </dgm:presLayoutVars>
      </dgm:prSet>
      <dgm:spPr/>
    </dgm:pt>
    <dgm:pt modelId="{8C53AF86-3197-4EE7-AC33-1FC632644747}" type="pres">
      <dgm:prSet presAssocID="{3B03A9AE-097F-4CD0-A841-867647E9AD72}" presName="composite" presStyleCnt="0"/>
      <dgm:spPr/>
    </dgm:pt>
    <dgm:pt modelId="{3D10B2A1-30A2-405C-97C4-79D78D30A6B2}" type="pres">
      <dgm:prSet presAssocID="{3B03A9AE-097F-4CD0-A841-867647E9AD72}" presName="imgShp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6000" r="-46000"/>
          </a:stretch>
        </a:blipFill>
      </dgm:spPr>
    </dgm:pt>
    <dgm:pt modelId="{EF2723BD-2579-4F64-AC08-3B82161B967E}" type="pres">
      <dgm:prSet presAssocID="{3B03A9AE-097F-4CD0-A841-867647E9AD72}" presName="txShp" presStyleLbl="node1" presStyleIdx="0" presStyleCnt="3">
        <dgm:presLayoutVars>
          <dgm:bulletEnabled val="1"/>
        </dgm:presLayoutVars>
      </dgm:prSet>
      <dgm:spPr/>
    </dgm:pt>
    <dgm:pt modelId="{63D29D35-0794-481A-AABC-BA1730B4D97A}" type="pres">
      <dgm:prSet presAssocID="{802A4D21-4B09-4876-B5F5-E205CD7BEAEB}" presName="spacing" presStyleCnt="0"/>
      <dgm:spPr/>
    </dgm:pt>
    <dgm:pt modelId="{092533C1-BB77-49EE-8009-5288563459B3}" type="pres">
      <dgm:prSet presAssocID="{D84E8A82-CDE3-458F-910A-926160F201D2}" presName="composite" presStyleCnt="0"/>
      <dgm:spPr/>
    </dgm:pt>
    <dgm:pt modelId="{A831FD2E-8171-4B34-B0AF-30CA0669EE91}" type="pres">
      <dgm:prSet presAssocID="{D84E8A82-CDE3-458F-910A-926160F201D2}" presName="imgShp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</dgm:spPr>
    </dgm:pt>
    <dgm:pt modelId="{6913C475-D018-48B6-8B74-72DE02AD4CCD}" type="pres">
      <dgm:prSet presAssocID="{D84E8A82-CDE3-458F-910A-926160F201D2}" presName="txShp" presStyleLbl="node1" presStyleIdx="1" presStyleCnt="3">
        <dgm:presLayoutVars>
          <dgm:bulletEnabled val="1"/>
        </dgm:presLayoutVars>
      </dgm:prSet>
      <dgm:spPr/>
    </dgm:pt>
    <dgm:pt modelId="{DE91A4D5-10D4-414F-BA86-0FB4C1FCCA5C}" type="pres">
      <dgm:prSet presAssocID="{C29C920B-60D8-4068-8B7C-860434AF3353}" presName="spacing" presStyleCnt="0"/>
      <dgm:spPr/>
    </dgm:pt>
    <dgm:pt modelId="{6CC81CC6-CB04-43C3-A773-864771E9E6B6}" type="pres">
      <dgm:prSet presAssocID="{2A309611-0515-4225-AF10-A63F7EB4EC67}" presName="composite" presStyleCnt="0"/>
      <dgm:spPr/>
    </dgm:pt>
    <dgm:pt modelId="{BDC88C8C-F822-41C2-B9BB-A9E064D72273}" type="pres">
      <dgm:prSet presAssocID="{2A309611-0515-4225-AF10-A63F7EB4EC67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D217B3C9-3022-4F1E-9A57-4738731CF0C0}" type="pres">
      <dgm:prSet presAssocID="{2A309611-0515-4225-AF10-A63F7EB4EC67}" presName="txShp" presStyleLbl="node1" presStyleIdx="2" presStyleCnt="3">
        <dgm:presLayoutVars>
          <dgm:bulletEnabled val="1"/>
        </dgm:presLayoutVars>
      </dgm:prSet>
      <dgm:spPr/>
    </dgm:pt>
  </dgm:ptLst>
  <dgm:cxnLst>
    <dgm:cxn modelId="{17EE701D-F3FE-485C-AA21-E72184F256F6}" srcId="{6A6327C9-18D1-47AA-9636-9B442C3168D2}" destId="{D84E8A82-CDE3-458F-910A-926160F201D2}" srcOrd="1" destOrd="0" parTransId="{AE750828-881A-44B3-BF3F-1F7FF20575F9}" sibTransId="{C29C920B-60D8-4068-8B7C-860434AF3353}"/>
    <dgm:cxn modelId="{7AA8957E-C5FB-4CC9-9B8A-3467950F4F14}" type="presOf" srcId="{2A309611-0515-4225-AF10-A63F7EB4EC67}" destId="{D217B3C9-3022-4F1E-9A57-4738731CF0C0}" srcOrd="0" destOrd="0" presId="urn:microsoft.com/office/officeart/2005/8/layout/vList3"/>
    <dgm:cxn modelId="{B48D52A2-730D-487A-94BB-C4FECB95E799}" type="presOf" srcId="{3B03A9AE-097F-4CD0-A841-867647E9AD72}" destId="{EF2723BD-2579-4F64-AC08-3B82161B967E}" srcOrd="0" destOrd="0" presId="urn:microsoft.com/office/officeart/2005/8/layout/vList3"/>
    <dgm:cxn modelId="{08ED2DB9-2CE2-4A31-93BE-9527D4ED800F}" type="presOf" srcId="{6A6327C9-18D1-47AA-9636-9B442C3168D2}" destId="{FBBAE467-B7D8-4519-816B-3578AE61995A}" srcOrd="0" destOrd="0" presId="urn:microsoft.com/office/officeart/2005/8/layout/vList3"/>
    <dgm:cxn modelId="{F7DE5DC2-C0D6-4181-B5AD-3C7C20B38371}" srcId="{6A6327C9-18D1-47AA-9636-9B442C3168D2}" destId="{2A309611-0515-4225-AF10-A63F7EB4EC67}" srcOrd="2" destOrd="0" parTransId="{4794F411-8AF8-456A-BF29-D413ADCFEFCF}" sibTransId="{18F8DE97-2A2B-441A-BA99-8F67FC228FF1}"/>
    <dgm:cxn modelId="{9786E1C3-3916-4E69-B03D-3F6630A06D15}" type="presOf" srcId="{D84E8A82-CDE3-458F-910A-926160F201D2}" destId="{6913C475-D018-48B6-8B74-72DE02AD4CCD}" srcOrd="0" destOrd="0" presId="urn:microsoft.com/office/officeart/2005/8/layout/vList3"/>
    <dgm:cxn modelId="{CFAED2D7-82FE-4300-93C8-A50AD8EC1D86}" srcId="{6A6327C9-18D1-47AA-9636-9B442C3168D2}" destId="{3B03A9AE-097F-4CD0-A841-867647E9AD72}" srcOrd="0" destOrd="0" parTransId="{E0E07D9A-76AC-4611-BBE3-4BCB375EF169}" sibTransId="{802A4D21-4B09-4876-B5F5-E205CD7BEAEB}"/>
    <dgm:cxn modelId="{DB728D4A-0B00-4A99-BA3F-4AF41C738C40}" type="presParOf" srcId="{FBBAE467-B7D8-4519-816B-3578AE61995A}" destId="{8C53AF86-3197-4EE7-AC33-1FC632644747}" srcOrd="0" destOrd="0" presId="urn:microsoft.com/office/officeart/2005/8/layout/vList3"/>
    <dgm:cxn modelId="{B561F418-FE2E-414D-B086-90CD45606D7D}" type="presParOf" srcId="{8C53AF86-3197-4EE7-AC33-1FC632644747}" destId="{3D10B2A1-30A2-405C-97C4-79D78D30A6B2}" srcOrd="0" destOrd="0" presId="urn:microsoft.com/office/officeart/2005/8/layout/vList3"/>
    <dgm:cxn modelId="{76DC3937-3E8E-48BB-BED7-A7889584C24C}" type="presParOf" srcId="{8C53AF86-3197-4EE7-AC33-1FC632644747}" destId="{EF2723BD-2579-4F64-AC08-3B82161B967E}" srcOrd="1" destOrd="0" presId="urn:microsoft.com/office/officeart/2005/8/layout/vList3"/>
    <dgm:cxn modelId="{7D424B8E-4FCD-413D-A24F-0E26D0640B68}" type="presParOf" srcId="{FBBAE467-B7D8-4519-816B-3578AE61995A}" destId="{63D29D35-0794-481A-AABC-BA1730B4D97A}" srcOrd="1" destOrd="0" presId="urn:microsoft.com/office/officeart/2005/8/layout/vList3"/>
    <dgm:cxn modelId="{2EC54CF1-32CA-4A70-A4A4-A7AA9DD2C407}" type="presParOf" srcId="{FBBAE467-B7D8-4519-816B-3578AE61995A}" destId="{092533C1-BB77-49EE-8009-5288563459B3}" srcOrd="2" destOrd="0" presId="urn:microsoft.com/office/officeart/2005/8/layout/vList3"/>
    <dgm:cxn modelId="{80FA8DE9-BFB9-4327-AE08-71AC1BF30483}" type="presParOf" srcId="{092533C1-BB77-49EE-8009-5288563459B3}" destId="{A831FD2E-8171-4B34-B0AF-30CA0669EE91}" srcOrd="0" destOrd="0" presId="urn:microsoft.com/office/officeart/2005/8/layout/vList3"/>
    <dgm:cxn modelId="{54A1BA5E-E1EA-4E33-B4E0-8953E2C488BC}" type="presParOf" srcId="{092533C1-BB77-49EE-8009-5288563459B3}" destId="{6913C475-D018-48B6-8B74-72DE02AD4CCD}" srcOrd="1" destOrd="0" presId="urn:microsoft.com/office/officeart/2005/8/layout/vList3"/>
    <dgm:cxn modelId="{BBFE9E31-218E-4FB2-AFCA-87C437AA9F44}" type="presParOf" srcId="{FBBAE467-B7D8-4519-816B-3578AE61995A}" destId="{DE91A4D5-10D4-414F-BA86-0FB4C1FCCA5C}" srcOrd="3" destOrd="0" presId="urn:microsoft.com/office/officeart/2005/8/layout/vList3"/>
    <dgm:cxn modelId="{B7E81DE7-AA13-4A5C-8976-09A5812D3ADC}" type="presParOf" srcId="{FBBAE467-B7D8-4519-816B-3578AE61995A}" destId="{6CC81CC6-CB04-43C3-A773-864771E9E6B6}" srcOrd="4" destOrd="0" presId="urn:microsoft.com/office/officeart/2005/8/layout/vList3"/>
    <dgm:cxn modelId="{6370319C-3E7F-4EE5-BD69-0B80E96AB674}" type="presParOf" srcId="{6CC81CC6-CB04-43C3-A773-864771E9E6B6}" destId="{BDC88C8C-F822-41C2-B9BB-A9E064D72273}" srcOrd="0" destOrd="0" presId="urn:microsoft.com/office/officeart/2005/8/layout/vList3"/>
    <dgm:cxn modelId="{27378888-9699-474C-8999-28856232BD86}" type="presParOf" srcId="{6CC81CC6-CB04-43C3-A773-864771E9E6B6}" destId="{D217B3C9-3022-4F1E-9A57-4738731CF0C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A6327C9-18D1-47AA-9636-9B442C3168D2}" type="doc">
      <dgm:prSet loTypeId="urn:microsoft.com/office/officeart/2005/8/layout/vList3" loCatId="picture" qsTypeId="urn:microsoft.com/office/officeart/2005/8/quickstyle/simple1" qsCatId="simple" csTypeId="urn:microsoft.com/office/officeart/2005/8/colors/accent2_4" csCatId="accent2" phldr="1"/>
      <dgm:spPr/>
    </dgm:pt>
    <dgm:pt modelId="{3B03A9AE-097F-4CD0-A841-867647E9AD72}">
      <dgm:prSet phldrT="[Text]"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3200" b="1" dirty="0"/>
            <a:t>    Areas with reduced speed limits</a:t>
          </a:r>
          <a:endParaRPr lang="en-IN" sz="3200" b="1" dirty="0"/>
        </a:p>
      </dgm:t>
    </dgm:pt>
    <dgm:pt modelId="{E0E07D9A-76AC-4611-BBE3-4BCB375EF169}" type="parTrans" cxnId="{CFAED2D7-82FE-4300-93C8-A50AD8EC1D86}">
      <dgm:prSet/>
      <dgm:spPr/>
      <dgm:t>
        <a:bodyPr/>
        <a:lstStyle/>
        <a:p>
          <a:endParaRPr lang="en-IN"/>
        </a:p>
      </dgm:t>
    </dgm:pt>
    <dgm:pt modelId="{802A4D21-4B09-4876-B5F5-E205CD7BEAEB}" type="sibTrans" cxnId="{CFAED2D7-82FE-4300-93C8-A50AD8EC1D86}">
      <dgm:prSet/>
      <dgm:spPr/>
      <dgm:t>
        <a:bodyPr/>
        <a:lstStyle/>
        <a:p>
          <a:endParaRPr lang="en-IN"/>
        </a:p>
      </dgm:t>
    </dgm:pt>
    <dgm:pt modelId="{D84E8A82-CDE3-458F-910A-926160F201D2}">
      <dgm:prSet phldrT="[Text]"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3200" b="1" dirty="0"/>
            <a:t> Curved or Hilly Roads,     where speed control is crucial</a:t>
          </a:r>
          <a:endParaRPr lang="en-IN" sz="3200" b="1" dirty="0"/>
        </a:p>
      </dgm:t>
    </dgm:pt>
    <dgm:pt modelId="{AE750828-881A-44B3-BF3F-1F7FF20575F9}" type="parTrans" cxnId="{17EE701D-F3FE-485C-AA21-E72184F256F6}">
      <dgm:prSet/>
      <dgm:spPr/>
      <dgm:t>
        <a:bodyPr/>
        <a:lstStyle/>
        <a:p>
          <a:endParaRPr lang="en-IN"/>
        </a:p>
      </dgm:t>
    </dgm:pt>
    <dgm:pt modelId="{C29C920B-60D8-4068-8B7C-860434AF3353}" type="sibTrans" cxnId="{17EE701D-F3FE-485C-AA21-E72184F256F6}">
      <dgm:prSet/>
      <dgm:spPr/>
      <dgm:t>
        <a:bodyPr/>
        <a:lstStyle/>
        <a:p>
          <a:endParaRPr lang="en-IN"/>
        </a:p>
      </dgm:t>
    </dgm:pt>
    <dgm:pt modelId="{2A309611-0515-4225-AF10-A63F7EB4EC67}">
      <dgm:prSet phldrT="[Text]"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3200" b="1" dirty="0"/>
            <a:t>   Areas with high Pedestrian Activity</a:t>
          </a:r>
          <a:endParaRPr lang="en-IN" sz="3200" b="1" dirty="0"/>
        </a:p>
      </dgm:t>
    </dgm:pt>
    <dgm:pt modelId="{4794F411-8AF8-456A-BF29-D413ADCFEFCF}" type="parTrans" cxnId="{F7DE5DC2-C0D6-4181-B5AD-3C7C20B38371}">
      <dgm:prSet/>
      <dgm:spPr/>
      <dgm:t>
        <a:bodyPr/>
        <a:lstStyle/>
        <a:p>
          <a:endParaRPr lang="en-IN"/>
        </a:p>
      </dgm:t>
    </dgm:pt>
    <dgm:pt modelId="{18F8DE97-2A2B-441A-BA99-8F67FC228FF1}" type="sibTrans" cxnId="{F7DE5DC2-C0D6-4181-B5AD-3C7C20B38371}">
      <dgm:prSet/>
      <dgm:spPr/>
      <dgm:t>
        <a:bodyPr/>
        <a:lstStyle/>
        <a:p>
          <a:endParaRPr lang="en-IN"/>
        </a:p>
      </dgm:t>
    </dgm:pt>
    <dgm:pt modelId="{FBBAE467-B7D8-4519-816B-3578AE61995A}" type="pres">
      <dgm:prSet presAssocID="{6A6327C9-18D1-47AA-9636-9B442C3168D2}" presName="linearFlow" presStyleCnt="0">
        <dgm:presLayoutVars>
          <dgm:dir/>
          <dgm:resizeHandles val="exact"/>
        </dgm:presLayoutVars>
      </dgm:prSet>
      <dgm:spPr/>
    </dgm:pt>
    <dgm:pt modelId="{8C53AF86-3197-4EE7-AC33-1FC632644747}" type="pres">
      <dgm:prSet presAssocID="{3B03A9AE-097F-4CD0-A841-867647E9AD72}" presName="composite" presStyleCnt="0"/>
      <dgm:spPr/>
    </dgm:pt>
    <dgm:pt modelId="{3D10B2A1-30A2-405C-97C4-79D78D30A6B2}" type="pres">
      <dgm:prSet presAssocID="{3B03A9AE-097F-4CD0-A841-867647E9AD72}" presName="imgShp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EF2723BD-2579-4F64-AC08-3B82161B967E}" type="pres">
      <dgm:prSet presAssocID="{3B03A9AE-097F-4CD0-A841-867647E9AD72}" presName="txShp" presStyleLbl="node1" presStyleIdx="0" presStyleCnt="3" custScaleX="119080">
        <dgm:presLayoutVars>
          <dgm:bulletEnabled val="1"/>
        </dgm:presLayoutVars>
      </dgm:prSet>
      <dgm:spPr/>
    </dgm:pt>
    <dgm:pt modelId="{63D29D35-0794-481A-AABC-BA1730B4D97A}" type="pres">
      <dgm:prSet presAssocID="{802A4D21-4B09-4876-B5F5-E205CD7BEAEB}" presName="spacing" presStyleCnt="0"/>
      <dgm:spPr/>
    </dgm:pt>
    <dgm:pt modelId="{092533C1-BB77-49EE-8009-5288563459B3}" type="pres">
      <dgm:prSet presAssocID="{D84E8A82-CDE3-458F-910A-926160F201D2}" presName="composite" presStyleCnt="0"/>
      <dgm:spPr/>
    </dgm:pt>
    <dgm:pt modelId="{A831FD2E-8171-4B34-B0AF-30CA0669EE91}" type="pres">
      <dgm:prSet presAssocID="{D84E8A82-CDE3-458F-910A-926160F201D2}" presName="imgShp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6913C475-D018-48B6-8B74-72DE02AD4CCD}" type="pres">
      <dgm:prSet presAssocID="{D84E8A82-CDE3-458F-910A-926160F201D2}" presName="txShp" presStyleLbl="node1" presStyleIdx="1" presStyleCnt="3" custScaleX="116696">
        <dgm:presLayoutVars>
          <dgm:bulletEnabled val="1"/>
        </dgm:presLayoutVars>
      </dgm:prSet>
      <dgm:spPr/>
    </dgm:pt>
    <dgm:pt modelId="{DE91A4D5-10D4-414F-BA86-0FB4C1FCCA5C}" type="pres">
      <dgm:prSet presAssocID="{C29C920B-60D8-4068-8B7C-860434AF3353}" presName="spacing" presStyleCnt="0"/>
      <dgm:spPr/>
    </dgm:pt>
    <dgm:pt modelId="{6CC81CC6-CB04-43C3-A773-864771E9E6B6}" type="pres">
      <dgm:prSet presAssocID="{2A309611-0515-4225-AF10-A63F7EB4EC67}" presName="composite" presStyleCnt="0"/>
      <dgm:spPr/>
    </dgm:pt>
    <dgm:pt modelId="{BDC88C8C-F822-41C2-B9BB-A9E064D72273}" type="pres">
      <dgm:prSet presAssocID="{2A309611-0515-4225-AF10-A63F7EB4EC67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D217B3C9-3022-4F1E-9A57-4738731CF0C0}" type="pres">
      <dgm:prSet presAssocID="{2A309611-0515-4225-AF10-A63F7EB4EC67}" presName="txShp" presStyleLbl="node1" presStyleIdx="2" presStyleCnt="3" custScaleX="117491">
        <dgm:presLayoutVars>
          <dgm:bulletEnabled val="1"/>
        </dgm:presLayoutVars>
      </dgm:prSet>
      <dgm:spPr/>
    </dgm:pt>
  </dgm:ptLst>
  <dgm:cxnLst>
    <dgm:cxn modelId="{87183906-5740-444F-AAEC-6181DF0DF8CB}" type="presOf" srcId="{3B03A9AE-097F-4CD0-A841-867647E9AD72}" destId="{EF2723BD-2579-4F64-AC08-3B82161B967E}" srcOrd="0" destOrd="0" presId="urn:microsoft.com/office/officeart/2005/8/layout/vList3"/>
    <dgm:cxn modelId="{C78BD31A-EC9D-473A-ACE8-8E7D0D82EF64}" type="presOf" srcId="{D84E8A82-CDE3-458F-910A-926160F201D2}" destId="{6913C475-D018-48B6-8B74-72DE02AD4CCD}" srcOrd="0" destOrd="0" presId="urn:microsoft.com/office/officeart/2005/8/layout/vList3"/>
    <dgm:cxn modelId="{17EE701D-F3FE-485C-AA21-E72184F256F6}" srcId="{6A6327C9-18D1-47AA-9636-9B442C3168D2}" destId="{D84E8A82-CDE3-458F-910A-926160F201D2}" srcOrd="1" destOrd="0" parTransId="{AE750828-881A-44B3-BF3F-1F7FF20575F9}" sibTransId="{C29C920B-60D8-4068-8B7C-860434AF3353}"/>
    <dgm:cxn modelId="{8EE2991F-5963-4B04-85A7-9A5E75BF03F1}" type="presOf" srcId="{6A6327C9-18D1-47AA-9636-9B442C3168D2}" destId="{FBBAE467-B7D8-4519-816B-3578AE61995A}" srcOrd="0" destOrd="0" presId="urn:microsoft.com/office/officeart/2005/8/layout/vList3"/>
    <dgm:cxn modelId="{F7DE5DC2-C0D6-4181-B5AD-3C7C20B38371}" srcId="{6A6327C9-18D1-47AA-9636-9B442C3168D2}" destId="{2A309611-0515-4225-AF10-A63F7EB4EC67}" srcOrd="2" destOrd="0" parTransId="{4794F411-8AF8-456A-BF29-D413ADCFEFCF}" sibTransId="{18F8DE97-2A2B-441A-BA99-8F67FC228FF1}"/>
    <dgm:cxn modelId="{CFAED2D7-82FE-4300-93C8-A50AD8EC1D86}" srcId="{6A6327C9-18D1-47AA-9636-9B442C3168D2}" destId="{3B03A9AE-097F-4CD0-A841-867647E9AD72}" srcOrd="0" destOrd="0" parTransId="{E0E07D9A-76AC-4611-BBE3-4BCB375EF169}" sibTransId="{802A4D21-4B09-4876-B5F5-E205CD7BEAEB}"/>
    <dgm:cxn modelId="{5B7B10E4-06FA-471B-947D-D6DC97883CA4}" type="presOf" srcId="{2A309611-0515-4225-AF10-A63F7EB4EC67}" destId="{D217B3C9-3022-4F1E-9A57-4738731CF0C0}" srcOrd="0" destOrd="0" presId="urn:microsoft.com/office/officeart/2005/8/layout/vList3"/>
    <dgm:cxn modelId="{D0FE2DB8-1C1D-4FFB-9719-E543FBC2A577}" type="presParOf" srcId="{FBBAE467-B7D8-4519-816B-3578AE61995A}" destId="{8C53AF86-3197-4EE7-AC33-1FC632644747}" srcOrd="0" destOrd="0" presId="urn:microsoft.com/office/officeart/2005/8/layout/vList3"/>
    <dgm:cxn modelId="{35C1475F-84B3-4201-A6E8-A62259EEC442}" type="presParOf" srcId="{8C53AF86-3197-4EE7-AC33-1FC632644747}" destId="{3D10B2A1-30A2-405C-97C4-79D78D30A6B2}" srcOrd="0" destOrd="0" presId="urn:microsoft.com/office/officeart/2005/8/layout/vList3"/>
    <dgm:cxn modelId="{EF91CDED-3BB3-40BB-BB81-3025D4AA8B78}" type="presParOf" srcId="{8C53AF86-3197-4EE7-AC33-1FC632644747}" destId="{EF2723BD-2579-4F64-AC08-3B82161B967E}" srcOrd="1" destOrd="0" presId="urn:microsoft.com/office/officeart/2005/8/layout/vList3"/>
    <dgm:cxn modelId="{724F17DE-22F4-49CC-9601-ACF38F549345}" type="presParOf" srcId="{FBBAE467-B7D8-4519-816B-3578AE61995A}" destId="{63D29D35-0794-481A-AABC-BA1730B4D97A}" srcOrd="1" destOrd="0" presId="urn:microsoft.com/office/officeart/2005/8/layout/vList3"/>
    <dgm:cxn modelId="{8731AFBA-B604-47C1-90A8-9FA4226D71F1}" type="presParOf" srcId="{FBBAE467-B7D8-4519-816B-3578AE61995A}" destId="{092533C1-BB77-49EE-8009-5288563459B3}" srcOrd="2" destOrd="0" presId="urn:microsoft.com/office/officeart/2005/8/layout/vList3"/>
    <dgm:cxn modelId="{7F364E6A-8315-4F38-8BBE-8BDDEA05042F}" type="presParOf" srcId="{092533C1-BB77-49EE-8009-5288563459B3}" destId="{A831FD2E-8171-4B34-B0AF-30CA0669EE91}" srcOrd="0" destOrd="0" presId="urn:microsoft.com/office/officeart/2005/8/layout/vList3"/>
    <dgm:cxn modelId="{BBEF45D3-AC27-406E-B29E-0B9AF0D5AF1C}" type="presParOf" srcId="{092533C1-BB77-49EE-8009-5288563459B3}" destId="{6913C475-D018-48B6-8B74-72DE02AD4CCD}" srcOrd="1" destOrd="0" presId="urn:microsoft.com/office/officeart/2005/8/layout/vList3"/>
    <dgm:cxn modelId="{EA143A57-4B6F-496E-AEA1-D59476CF5BD0}" type="presParOf" srcId="{FBBAE467-B7D8-4519-816B-3578AE61995A}" destId="{DE91A4D5-10D4-414F-BA86-0FB4C1FCCA5C}" srcOrd="3" destOrd="0" presId="urn:microsoft.com/office/officeart/2005/8/layout/vList3"/>
    <dgm:cxn modelId="{A957F8CE-AC07-4778-BB8B-4E2365C52C0D}" type="presParOf" srcId="{FBBAE467-B7D8-4519-816B-3578AE61995A}" destId="{6CC81CC6-CB04-43C3-A773-864771E9E6B6}" srcOrd="4" destOrd="0" presId="urn:microsoft.com/office/officeart/2005/8/layout/vList3"/>
    <dgm:cxn modelId="{673F4AD8-0BF0-4938-9BDA-4A15E9E3482B}" type="presParOf" srcId="{6CC81CC6-CB04-43C3-A773-864771E9E6B6}" destId="{BDC88C8C-F822-41C2-B9BB-A9E064D72273}" srcOrd="0" destOrd="0" presId="urn:microsoft.com/office/officeart/2005/8/layout/vList3"/>
    <dgm:cxn modelId="{184202BD-3D22-4CB5-936B-C76E566E6B5F}" type="presParOf" srcId="{6CC81CC6-CB04-43C3-A773-864771E9E6B6}" destId="{D217B3C9-3022-4F1E-9A57-4738731CF0C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879BDF4-012A-4EB2-BC2A-C745DB7115F8}" type="doc">
      <dgm:prSet loTypeId="urn:microsoft.com/office/officeart/2005/8/layout/bProcess4" loCatId="process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DAC1018-BB97-4426-BB53-FE9E787AD38E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/>
            <a:t>Scan limit sign board (with LoRa Transceiver)</a:t>
          </a:r>
        </a:p>
      </dgm:t>
    </dgm:pt>
    <dgm:pt modelId="{3388C947-ADA5-4C25-9876-1AF6924F8E18}" type="parTrans" cxnId="{A913FC5D-4CE4-4321-AEDC-2172CBF36E7D}">
      <dgm:prSet/>
      <dgm:spPr/>
      <dgm:t>
        <a:bodyPr/>
        <a:lstStyle/>
        <a:p>
          <a:endParaRPr lang="en-US"/>
        </a:p>
      </dgm:t>
    </dgm:pt>
    <dgm:pt modelId="{6F1AF898-F856-4183-89D8-8AA3E5C196DC}" type="sibTrans" cxnId="{A913FC5D-4CE4-4321-AEDC-2172CBF36E7D}">
      <dgm:prSet/>
      <dgm:spPr/>
      <dgm:t>
        <a:bodyPr/>
        <a:lstStyle/>
        <a:p>
          <a:endParaRPr lang="en-US"/>
        </a:p>
      </dgm:t>
    </dgm:pt>
    <dgm:pt modelId="{CC729963-0BE7-4BD3-9A0E-FEEBDC6688FB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/>
            <a:t>Transmit speed limit data</a:t>
          </a:r>
        </a:p>
      </dgm:t>
    </dgm:pt>
    <dgm:pt modelId="{B2EE0E34-9EDC-4C6F-9D6D-16F47DAAF762}" type="parTrans" cxnId="{66FA9E09-3E08-48DF-81E0-5DA500FE8107}">
      <dgm:prSet/>
      <dgm:spPr/>
      <dgm:t>
        <a:bodyPr/>
        <a:lstStyle/>
        <a:p>
          <a:endParaRPr lang="en-US"/>
        </a:p>
      </dgm:t>
    </dgm:pt>
    <dgm:pt modelId="{11686AC2-9D8C-40F5-97DE-09A26DBDA6E8}" type="sibTrans" cxnId="{66FA9E09-3E08-48DF-81E0-5DA500FE8107}">
      <dgm:prSet/>
      <dgm:spPr/>
      <dgm:t>
        <a:bodyPr/>
        <a:lstStyle/>
        <a:p>
          <a:endParaRPr lang="en-US"/>
        </a:p>
      </dgm:t>
    </dgm:pt>
    <dgm:pt modelId="{54CA1D12-1731-4832-BA22-1A08B8B4A876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/>
            <a:t>Vehicle with LoRa Receiver</a:t>
          </a:r>
        </a:p>
      </dgm:t>
    </dgm:pt>
    <dgm:pt modelId="{95754012-F89F-42D1-A9E9-5D1C2D1E2425}" type="parTrans" cxnId="{67DBB9BB-0EF8-43E0-8FBF-A805D95DA95C}">
      <dgm:prSet/>
      <dgm:spPr/>
      <dgm:t>
        <a:bodyPr/>
        <a:lstStyle/>
        <a:p>
          <a:endParaRPr lang="en-US"/>
        </a:p>
      </dgm:t>
    </dgm:pt>
    <dgm:pt modelId="{00028500-02E0-4E4C-B460-8B0380243FA2}" type="sibTrans" cxnId="{67DBB9BB-0EF8-43E0-8FBF-A805D95DA95C}">
      <dgm:prSet/>
      <dgm:spPr/>
      <dgm:t>
        <a:bodyPr/>
        <a:lstStyle/>
        <a:p>
          <a:endParaRPr lang="en-US"/>
        </a:p>
      </dgm:t>
    </dgm:pt>
    <dgm:pt modelId="{89787FBD-F57E-407B-939D-D5DCD2317567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/>
            <a:t>Receive speed limit data</a:t>
          </a:r>
        </a:p>
      </dgm:t>
    </dgm:pt>
    <dgm:pt modelId="{5E5FACEB-BF0B-48CD-84C3-75061AB9A7D7}" type="parTrans" cxnId="{0105D7E7-9754-4B04-B110-95F5CF13DCEE}">
      <dgm:prSet/>
      <dgm:spPr/>
      <dgm:t>
        <a:bodyPr/>
        <a:lstStyle/>
        <a:p>
          <a:endParaRPr lang="en-US"/>
        </a:p>
      </dgm:t>
    </dgm:pt>
    <dgm:pt modelId="{A84BB4FF-4B58-4038-9B08-DFEEC2873335}" type="sibTrans" cxnId="{0105D7E7-9754-4B04-B110-95F5CF13DCEE}">
      <dgm:prSet/>
      <dgm:spPr/>
      <dgm:t>
        <a:bodyPr/>
        <a:lstStyle/>
        <a:p>
          <a:endParaRPr lang="en-US"/>
        </a:p>
      </dgm:t>
    </dgm:pt>
    <dgm:pt modelId="{DE6817DE-0EE6-4D11-BD62-2324A307FD20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/>
            <a:t>microcontroller</a:t>
          </a:r>
        </a:p>
      </dgm:t>
    </dgm:pt>
    <dgm:pt modelId="{3B94D2C8-1E87-4671-B5DE-69A85BF2FA5B}" type="parTrans" cxnId="{C7A96971-C371-4FE3-BA13-07B81BC2A00A}">
      <dgm:prSet/>
      <dgm:spPr/>
      <dgm:t>
        <a:bodyPr/>
        <a:lstStyle/>
        <a:p>
          <a:endParaRPr lang="en-US"/>
        </a:p>
      </dgm:t>
    </dgm:pt>
    <dgm:pt modelId="{AB6CE2E3-6ECD-47BD-B1B7-9B15E65F01E1}" type="sibTrans" cxnId="{C7A96971-C371-4FE3-BA13-07B81BC2A00A}">
      <dgm:prSet/>
      <dgm:spPr/>
      <dgm:t>
        <a:bodyPr/>
        <a:lstStyle/>
        <a:p>
          <a:endParaRPr lang="en-US"/>
        </a:p>
      </dgm:t>
    </dgm:pt>
    <dgm:pt modelId="{12684A62-FEE9-4460-BDEF-1680C4E2AA56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/>
            <a:t>Process speed limit data</a:t>
          </a:r>
        </a:p>
      </dgm:t>
    </dgm:pt>
    <dgm:pt modelId="{B3A4EC1A-E9B6-4F72-A2DA-11FB533EA020}" type="parTrans" cxnId="{F1ED196F-9F2C-41BE-B8CE-9DA491A733AF}">
      <dgm:prSet/>
      <dgm:spPr/>
      <dgm:t>
        <a:bodyPr/>
        <a:lstStyle/>
        <a:p>
          <a:endParaRPr lang="en-US"/>
        </a:p>
      </dgm:t>
    </dgm:pt>
    <dgm:pt modelId="{A56B0312-D9BC-4E39-A779-F0A137966214}" type="sibTrans" cxnId="{F1ED196F-9F2C-41BE-B8CE-9DA491A733AF}">
      <dgm:prSet/>
      <dgm:spPr/>
      <dgm:t>
        <a:bodyPr/>
        <a:lstStyle/>
        <a:p>
          <a:endParaRPr lang="en-US"/>
        </a:p>
      </dgm:t>
    </dgm:pt>
    <dgm:pt modelId="{5ACBC259-2141-4F60-BCBD-8FBD47639064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/>
            <a:t>CAN bus data</a:t>
          </a:r>
        </a:p>
      </dgm:t>
    </dgm:pt>
    <dgm:pt modelId="{7A0469C2-2BB0-4FAA-888F-1F0E16B66987}" type="parTrans" cxnId="{992198B9-FB8D-48B6-B8C7-AC854E9CB11F}">
      <dgm:prSet/>
      <dgm:spPr/>
      <dgm:t>
        <a:bodyPr/>
        <a:lstStyle/>
        <a:p>
          <a:endParaRPr lang="en-US"/>
        </a:p>
      </dgm:t>
    </dgm:pt>
    <dgm:pt modelId="{9CA1515B-5CB4-4EBC-BED9-C4C513A679F9}" type="sibTrans" cxnId="{992198B9-FB8D-48B6-B8C7-AC854E9CB11F}">
      <dgm:prSet/>
      <dgm:spPr/>
      <dgm:t>
        <a:bodyPr/>
        <a:lstStyle/>
        <a:p>
          <a:endParaRPr lang="en-US"/>
        </a:p>
      </dgm:t>
    </dgm:pt>
    <dgm:pt modelId="{BF6EE481-228A-446D-885C-EB77AF0BE533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/>
            <a:t>Communicate with speed limiter</a:t>
          </a:r>
        </a:p>
      </dgm:t>
    </dgm:pt>
    <dgm:pt modelId="{3B20B64B-72FC-4792-A45F-B815FC6E77A7}" type="parTrans" cxnId="{F0E8A98C-679F-4819-A77E-A547355A7A89}">
      <dgm:prSet/>
      <dgm:spPr/>
      <dgm:t>
        <a:bodyPr/>
        <a:lstStyle/>
        <a:p>
          <a:endParaRPr lang="en-US"/>
        </a:p>
      </dgm:t>
    </dgm:pt>
    <dgm:pt modelId="{5A479F72-D997-4F0E-9A91-227995366A0E}" type="sibTrans" cxnId="{F0E8A98C-679F-4819-A77E-A547355A7A89}">
      <dgm:prSet/>
      <dgm:spPr/>
      <dgm:t>
        <a:bodyPr/>
        <a:lstStyle/>
        <a:p>
          <a:endParaRPr lang="en-US"/>
        </a:p>
      </dgm:t>
    </dgm:pt>
    <dgm:pt modelId="{A2C9DFEA-26C6-4B8D-9B18-D70D7CFD3D27}">
      <dgm:prSet phldrT="[Text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dirty="0"/>
            <a:t>Adjust Vehicle speed</a:t>
          </a:r>
        </a:p>
      </dgm:t>
    </dgm:pt>
    <dgm:pt modelId="{770A5125-9C0B-4319-9CD9-9DBE56CFD8D7}" type="parTrans" cxnId="{4D9E3597-9565-4F4F-B201-B570D96A969E}">
      <dgm:prSet/>
      <dgm:spPr/>
      <dgm:t>
        <a:bodyPr/>
        <a:lstStyle/>
        <a:p>
          <a:endParaRPr lang="en-US"/>
        </a:p>
      </dgm:t>
    </dgm:pt>
    <dgm:pt modelId="{E97CCED3-3D18-4230-8150-6370270DE7AC}" type="sibTrans" cxnId="{4D9E3597-9565-4F4F-B201-B570D96A969E}">
      <dgm:prSet/>
      <dgm:spPr/>
      <dgm:t>
        <a:bodyPr/>
        <a:lstStyle/>
        <a:p>
          <a:endParaRPr lang="en-US"/>
        </a:p>
      </dgm:t>
    </dgm:pt>
    <dgm:pt modelId="{38722DEF-181F-42FA-9D43-1AA2EA5CF667}" type="pres">
      <dgm:prSet presAssocID="{D879BDF4-012A-4EB2-BC2A-C745DB7115F8}" presName="Name0" presStyleCnt="0">
        <dgm:presLayoutVars>
          <dgm:dir/>
          <dgm:resizeHandles/>
        </dgm:presLayoutVars>
      </dgm:prSet>
      <dgm:spPr/>
    </dgm:pt>
    <dgm:pt modelId="{DFDDD2E5-01F9-4998-A16A-9BF8FFB7011A}" type="pres">
      <dgm:prSet presAssocID="{7DAC1018-BB97-4426-BB53-FE9E787AD38E}" presName="compNode" presStyleCnt="0"/>
      <dgm:spPr/>
    </dgm:pt>
    <dgm:pt modelId="{EFFB5BB4-B44E-467F-A266-C0460A74B171}" type="pres">
      <dgm:prSet presAssocID="{7DAC1018-BB97-4426-BB53-FE9E787AD38E}" presName="dummyConnPt" presStyleCnt="0"/>
      <dgm:spPr/>
    </dgm:pt>
    <dgm:pt modelId="{468CC1D7-F6B9-487A-8E25-FAA8505F1FF0}" type="pres">
      <dgm:prSet presAssocID="{7DAC1018-BB97-4426-BB53-FE9E787AD38E}" presName="node" presStyleLbl="node1" presStyleIdx="0" presStyleCnt="9">
        <dgm:presLayoutVars>
          <dgm:bulletEnabled val="1"/>
        </dgm:presLayoutVars>
      </dgm:prSet>
      <dgm:spPr/>
    </dgm:pt>
    <dgm:pt modelId="{96BD3A0B-ABCD-4E24-9867-30A4A88CDA89}" type="pres">
      <dgm:prSet presAssocID="{6F1AF898-F856-4183-89D8-8AA3E5C196DC}" presName="sibTrans" presStyleLbl="bgSibTrans2D1" presStyleIdx="0" presStyleCnt="8"/>
      <dgm:spPr/>
    </dgm:pt>
    <dgm:pt modelId="{C0FACC4B-A8C4-4D5D-B0CA-07E8CA435848}" type="pres">
      <dgm:prSet presAssocID="{CC729963-0BE7-4BD3-9A0E-FEEBDC6688FB}" presName="compNode" presStyleCnt="0"/>
      <dgm:spPr/>
    </dgm:pt>
    <dgm:pt modelId="{E0AB3750-CFA8-4CF1-85FA-1EC53BA68F40}" type="pres">
      <dgm:prSet presAssocID="{CC729963-0BE7-4BD3-9A0E-FEEBDC6688FB}" presName="dummyConnPt" presStyleCnt="0"/>
      <dgm:spPr/>
    </dgm:pt>
    <dgm:pt modelId="{6FD01853-A140-4A25-AC38-0EFF1D3999AD}" type="pres">
      <dgm:prSet presAssocID="{CC729963-0BE7-4BD3-9A0E-FEEBDC6688FB}" presName="node" presStyleLbl="node1" presStyleIdx="1" presStyleCnt="9">
        <dgm:presLayoutVars>
          <dgm:bulletEnabled val="1"/>
        </dgm:presLayoutVars>
      </dgm:prSet>
      <dgm:spPr/>
    </dgm:pt>
    <dgm:pt modelId="{0D56B229-8FB6-4111-B0B3-7427E420FC03}" type="pres">
      <dgm:prSet presAssocID="{11686AC2-9D8C-40F5-97DE-09A26DBDA6E8}" presName="sibTrans" presStyleLbl="bgSibTrans2D1" presStyleIdx="1" presStyleCnt="8"/>
      <dgm:spPr/>
    </dgm:pt>
    <dgm:pt modelId="{EEF7B1FA-D11F-48EE-B0BD-B06417AB10C5}" type="pres">
      <dgm:prSet presAssocID="{54CA1D12-1731-4832-BA22-1A08B8B4A876}" presName="compNode" presStyleCnt="0"/>
      <dgm:spPr/>
    </dgm:pt>
    <dgm:pt modelId="{E4C44FFB-5469-4F44-8EF1-DE670A67E059}" type="pres">
      <dgm:prSet presAssocID="{54CA1D12-1731-4832-BA22-1A08B8B4A876}" presName="dummyConnPt" presStyleCnt="0"/>
      <dgm:spPr/>
    </dgm:pt>
    <dgm:pt modelId="{8FC1B4D5-1885-4482-887D-695E39BF0129}" type="pres">
      <dgm:prSet presAssocID="{54CA1D12-1731-4832-BA22-1A08B8B4A876}" presName="node" presStyleLbl="node1" presStyleIdx="2" presStyleCnt="9">
        <dgm:presLayoutVars>
          <dgm:bulletEnabled val="1"/>
        </dgm:presLayoutVars>
      </dgm:prSet>
      <dgm:spPr/>
    </dgm:pt>
    <dgm:pt modelId="{D2B00AE5-3EEC-4E11-AEB1-B1D795FFD05C}" type="pres">
      <dgm:prSet presAssocID="{00028500-02E0-4E4C-B460-8B0380243FA2}" presName="sibTrans" presStyleLbl="bgSibTrans2D1" presStyleIdx="2" presStyleCnt="8"/>
      <dgm:spPr/>
    </dgm:pt>
    <dgm:pt modelId="{B4F16487-2BDC-4BFC-BD63-C911577D5CF4}" type="pres">
      <dgm:prSet presAssocID="{89787FBD-F57E-407B-939D-D5DCD2317567}" presName="compNode" presStyleCnt="0"/>
      <dgm:spPr/>
    </dgm:pt>
    <dgm:pt modelId="{8B968915-F948-4BC2-8BEE-00AE2E18D74B}" type="pres">
      <dgm:prSet presAssocID="{89787FBD-F57E-407B-939D-D5DCD2317567}" presName="dummyConnPt" presStyleCnt="0"/>
      <dgm:spPr/>
    </dgm:pt>
    <dgm:pt modelId="{614752B6-5E58-43F9-A812-8F392F741CE3}" type="pres">
      <dgm:prSet presAssocID="{89787FBD-F57E-407B-939D-D5DCD2317567}" presName="node" presStyleLbl="node1" presStyleIdx="3" presStyleCnt="9">
        <dgm:presLayoutVars>
          <dgm:bulletEnabled val="1"/>
        </dgm:presLayoutVars>
      </dgm:prSet>
      <dgm:spPr/>
    </dgm:pt>
    <dgm:pt modelId="{AECA22DE-57C5-41E7-8590-6D28D7EE2191}" type="pres">
      <dgm:prSet presAssocID="{A84BB4FF-4B58-4038-9B08-DFEEC2873335}" presName="sibTrans" presStyleLbl="bgSibTrans2D1" presStyleIdx="3" presStyleCnt="8"/>
      <dgm:spPr/>
    </dgm:pt>
    <dgm:pt modelId="{F1210735-22E4-403F-BC40-5F0AA656796F}" type="pres">
      <dgm:prSet presAssocID="{DE6817DE-0EE6-4D11-BD62-2324A307FD20}" presName="compNode" presStyleCnt="0"/>
      <dgm:spPr/>
    </dgm:pt>
    <dgm:pt modelId="{42A3479F-6806-4C35-AA2C-81A275C3F75F}" type="pres">
      <dgm:prSet presAssocID="{DE6817DE-0EE6-4D11-BD62-2324A307FD20}" presName="dummyConnPt" presStyleCnt="0"/>
      <dgm:spPr/>
    </dgm:pt>
    <dgm:pt modelId="{9209150B-7752-476D-B140-05F8880AAB7E}" type="pres">
      <dgm:prSet presAssocID="{DE6817DE-0EE6-4D11-BD62-2324A307FD20}" presName="node" presStyleLbl="node1" presStyleIdx="4" presStyleCnt="9">
        <dgm:presLayoutVars>
          <dgm:bulletEnabled val="1"/>
        </dgm:presLayoutVars>
      </dgm:prSet>
      <dgm:spPr/>
    </dgm:pt>
    <dgm:pt modelId="{6CF04FB7-6949-49CA-8258-3EE180A5CE70}" type="pres">
      <dgm:prSet presAssocID="{AB6CE2E3-6ECD-47BD-B1B7-9B15E65F01E1}" presName="sibTrans" presStyleLbl="bgSibTrans2D1" presStyleIdx="4" presStyleCnt="8"/>
      <dgm:spPr/>
    </dgm:pt>
    <dgm:pt modelId="{CB7C9472-8AEC-4F25-B588-10E42797967B}" type="pres">
      <dgm:prSet presAssocID="{12684A62-FEE9-4460-BDEF-1680C4E2AA56}" presName="compNode" presStyleCnt="0"/>
      <dgm:spPr/>
    </dgm:pt>
    <dgm:pt modelId="{C6E446B8-90CC-4E7E-8F13-74A1A9573BC5}" type="pres">
      <dgm:prSet presAssocID="{12684A62-FEE9-4460-BDEF-1680C4E2AA56}" presName="dummyConnPt" presStyleCnt="0"/>
      <dgm:spPr/>
    </dgm:pt>
    <dgm:pt modelId="{64877D2A-D3E6-4D63-9ADE-00B1EC247781}" type="pres">
      <dgm:prSet presAssocID="{12684A62-FEE9-4460-BDEF-1680C4E2AA56}" presName="node" presStyleLbl="node1" presStyleIdx="5" presStyleCnt="9">
        <dgm:presLayoutVars>
          <dgm:bulletEnabled val="1"/>
        </dgm:presLayoutVars>
      </dgm:prSet>
      <dgm:spPr/>
    </dgm:pt>
    <dgm:pt modelId="{1FC30917-2178-48EF-B151-4434A33AC999}" type="pres">
      <dgm:prSet presAssocID="{A56B0312-D9BC-4E39-A779-F0A137966214}" presName="sibTrans" presStyleLbl="bgSibTrans2D1" presStyleIdx="5" presStyleCnt="8"/>
      <dgm:spPr/>
    </dgm:pt>
    <dgm:pt modelId="{6E1BE0DE-3C86-41F7-B2B0-F7FCD2E957A5}" type="pres">
      <dgm:prSet presAssocID="{5ACBC259-2141-4F60-BCBD-8FBD47639064}" presName="compNode" presStyleCnt="0"/>
      <dgm:spPr/>
    </dgm:pt>
    <dgm:pt modelId="{4971FC30-9617-469E-B39D-CCA4799231B3}" type="pres">
      <dgm:prSet presAssocID="{5ACBC259-2141-4F60-BCBD-8FBD47639064}" presName="dummyConnPt" presStyleCnt="0"/>
      <dgm:spPr/>
    </dgm:pt>
    <dgm:pt modelId="{3B2C74C5-ED1B-49C6-8517-DDE18E48564D}" type="pres">
      <dgm:prSet presAssocID="{5ACBC259-2141-4F60-BCBD-8FBD47639064}" presName="node" presStyleLbl="node1" presStyleIdx="6" presStyleCnt="9">
        <dgm:presLayoutVars>
          <dgm:bulletEnabled val="1"/>
        </dgm:presLayoutVars>
      </dgm:prSet>
      <dgm:spPr/>
    </dgm:pt>
    <dgm:pt modelId="{5F2F344B-CAE7-45A7-A57A-1F95E39B9A0C}" type="pres">
      <dgm:prSet presAssocID="{9CA1515B-5CB4-4EBC-BED9-C4C513A679F9}" presName="sibTrans" presStyleLbl="bgSibTrans2D1" presStyleIdx="6" presStyleCnt="8"/>
      <dgm:spPr/>
    </dgm:pt>
    <dgm:pt modelId="{3275201A-704A-4CDA-828A-8A35E08E3156}" type="pres">
      <dgm:prSet presAssocID="{BF6EE481-228A-446D-885C-EB77AF0BE533}" presName="compNode" presStyleCnt="0"/>
      <dgm:spPr/>
    </dgm:pt>
    <dgm:pt modelId="{10D0006B-E33D-4EE8-B1CA-240CAC785477}" type="pres">
      <dgm:prSet presAssocID="{BF6EE481-228A-446D-885C-EB77AF0BE533}" presName="dummyConnPt" presStyleCnt="0"/>
      <dgm:spPr/>
    </dgm:pt>
    <dgm:pt modelId="{986BB27C-7CF1-4F50-8F1F-05A59C6F2E9A}" type="pres">
      <dgm:prSet presAssocID="{BF6EE481-228A-446D-885C-EB77AF0BE533}" presName="node" presStyleLbl="node1" presStyleIdx="7" presStyleCnt="9">
        <dgm:presLayoutVars>
          <dgm:bulletEnabled val="1"/>
        </dgm:presLayoutVars>
      </dgm:prSet>
      <dgm:spPr/>
    </dgm:pt>
    <dgm:pt modelId="{07047F2E-C716-4026-8876-CB9817AF2721}" type="pres">
      <dgm:prSet presAssocID="{5A479F72-D997-4F0E-9A91-227995366A0E}" presName="sibTrans" presStyleLbl="bgSibTrans2D1" presStyleIdx="7" presStyleCnt="8"/>
      <dgm:spPr/>
    </dgm:pt>
    <dgm:pt modelId="{85E72B97-81E5-4666-8A63-E8419C3A55BA}" type="pres">
      <dgm:prSet presAssocID="{A2C9DFEA-26C6-4B8D-9B18-D70D7CFD3D27}" presName="compNode" presStyleCnt="0"/>
      <dgm:spPr/>
    </dgm:pt>
    <dgm:pt modelId="{7F27B627-C63F-487F-AA35-CBBC37ACC58D}" type="pres">
      <dgm:prSet presAssocID="{A2C9DFEA-26C6-4B8D-9B18-D70D7CFD3D27}" presName="dummyConnPt" presStyleCnt="0"/>
      <dgm:spPr/>
    </dgm:pt>
    <dgm:pt modelId="{2B6AF7B6-780D-423E-A6A6-51DFD11D58FF}" type="pres">
      <dgm:prSet presAssocID="{A2C9DFEA-26C6-4B8D-9B18-D70D7CFD3D27}" presName="node" presStyleLbl="node1" presStyleIdx="8" presStyleCnt="9">
        <dgm:presLayoutVars>
          <dgm:bulletEnabled val="1"/>
        </dgm:presLayoutVars>
      </dgm:prSet>
      <dgm:spPr/>
    </dgm:pt>
  </dgm:ptLst>
  <dgm:cxnLst>
    <dgm:cxn modelId="{02B85A04-940A-4A0A-AC02-A19DB6A8394F}" type="presOf" srcId="{7DAC1018-BB97-4426-BB53-FE9E787AD38E}" destId="{468CC1D7-F6B9-487A-8E25-FAA8505F1FF0}" srcOrd="0" destOrd="0" presId="urn:microsoft.com/office/officeart/2005/8/layout/bProcess4"/>
    <dgm:cxn modelId="{DDF63409-1B4C-4D25-B6CD-0B1512258A09}" type="presOf" srcId="{D879BDF4-012A-4EB2-BC2A-C745DB7115F8}" destId="{38722DEF-181F-42FA-9D43-1AA2EA5CF667}" srcOrd="0" destOrd="0" presId="urn:microsoft.com/office/officeart/2005/8/layout/bProcess4"/>
    <dgm:cxn modelId="{66FA9E09-3E08-48DF-81E0-5DA500FE8107}" srcId="{D879BDF4-012A-4EB2-BC2A-C745DB7115F8}" destId="{CC729963-0BE7-4BD3-9A0E-FEEBDC6688FB}" srcOrd="1" destOrd="0" parTransId="{B2EE0E34-9EDC-4C6F-9D6D-16F47DAAF762}" sibTransId="{11686AC2-9D8C-40F5-97DE-09A26DBDA6E8}"/>
    <dgm:cxn modelId="{95E6EE10-D2CE-43C9-B3E5-F95F2200159E}" type="presOf" srcId="{DE6817DE-0EE6-4D11-BD62-2324A307FD20}" destId="{9209150B-7752-476D-B140-05F8880AAB7E}" srcOrd="0" destOrd="0" presId="urn:microsoft.com/office/officeart/2005/8/layout/bProcess4"/>
    <dgm:cxn modelId="{C74C291E-4DAB-452D-BF54-923C20A4A65F}" type="presOf" srcId="{AB6CE2E3-6ECD-47BD-B1B7-9B15E65F01E1}" destId="{6CF04FB7-6949-49CA-8258-3EE180A5CE70}" srcOrd="0" destOrd="0" presId="urn:microsoft.com/office/officeart/2005/8/layout/bProcess4"/>
    <dgm:cxn modelId="{55891C1F-6E11-4D62-83CF-6B18CD71F575}" type="presOf" srcId="{89787FBD-F57E-407B-939D-D5DCD2317567}" destId="{614752B6-5E58-43F9-A812-8F392F741CE3}" srcOrd="0" destOrd="0" presId="urn:microsoft.com/office/officeart/2005/8/layout/bProcess4"/>
    <dgm:cxn modelId="{767CDE34-CBA2-4271-A95C-84047787686E}" type="presOf" srcId="{A2C9DFEA-26C6-4B8D-9B18-D70D7CFD3D27}" destId="{2B6AF7B6-780D-423E-A6A6-51DFD11D58FF}" srcOrd="0" destOrd="0" presId="urn:microsoft.com/office/officeart/2005/8/layout/bProcess4"/>
    <dgm:cxn modelId="{CA22B63C-BC38-49BD-BEB5-F375C73FD19D}" type="presOf" srcId="{9CA1515B-5CB4-4EBC-BED9-C4C513A679F9}" destId="{5F2F344B-CAE7-45A7-A57A-1F95E39B9A0C}" srcOrd="0" destOrd="0" presId="urn:microsoft.com/office/officeart/2005/8/layout/bProcess4"/>
    <dgm:cxn modelId="{A913FC5D-4CE4-4321-AEDC-2172CBF36E7D}" srcId="{D879BDF4-012A-4EB2-BC2A-C745DB7115F8}" destId="{7DAC1018-BB97-4426-BB53-FE9E787AD38E}" srcOrd="0" destOrd="0" parTransId="{3388C947-ADA5-4C25-9876-1AF6924F8E18}" sibTransId="{6F1AF898-F856-4183-89D8-8AA3E5C196DC}"/>
    <dgm:cxn modelId="{5CEEEA4C-CDEF-4588-8656-3C6F0BD85419}" type="presOf" srcId="{54CA1D12-1731-4832-BA22-1A08B8B4A876}" destId="{8FC1B4D5-1885-4482-887D-695E39BF0129}" srcOrd="0" destOrd="0" presId="urn:microsoft.com/office/officeart/2005/8/layout/bProcess4"/>
    <dgm:cxn modelId="{B8E5144F-273B-4E78-BA15-04521E664775}" type="presOf" srcId="{A84BB4FF-4B58-4038-9B08-DFEEC2873335}" destId="{AECA22DE-57C5-41E7-8590-6D28D7EE2191}" srcOrd="0" destOrd="0" presId="urn:microsoft.com/office/officeart/2005/8/layout/bProcess4"/>
    <dgm:cxn modelId="{F1ED196F-9F2C-41BE-B8CE-9DA491A733AF}" srcId="{D879BDF4-012A-4EB2-BC2A-C745DB7115F8}" destId="{12684A62-FEE9-4460-BDEF-1680C4E2AA56}" srcOrd="5" destOrd="0" parTransId="{B3A4EC1A-E9B6-4F72-A2DA-11FB533EA020}" sibTransId="{A56B0312-D9BC-4E39-A779-F0A137966214}"/>
    <dgm:cxn modelId="{C7A96971-C371-4FE3-BA13-07B81BC2A00A}" srcId="{D879BDF4-012A-4EB2-BC2A-C745DB7115F8}" destId="{DE6817DE-0EE6-4D11-BD62-2324A307FD20}" srcOrd="4" destOrd="0" parTransId="{3B94D2C8-1E87-4671-B5DE-69A85BF2FA5B}" sibTransId="{AB6CE2E3-6ECD-47BD-B1B7-9B15E65F01E1}"/>
    <dgm:cxn modelId="{91C83D82-2F85-4B78-A423-FD8E9F55D530}" type="presOf" srcId="{A56B0312-D9BC-4E39-A779-F0A137966214}" destId="{1FC30917-2178-48EF-B151-4434A33AC999}" srcOrd="0" destOrd="0" presId="urn:microsoft.com/office/officeart/2005/8/layout/bProcess4"/>
    <dgm:cxn modelId="{F0E8A98C-679F-4819-A77E-A547355A7A89}" srcId="{D879BDF4-012A-4EB2-BC2A-C745DB7115F8}" destId="{BF6EE481-228A-446D-885C-EB77AF0BE533}" srcOrd="7" destOrd="0" parTransId="{3B20B64B-72FC-4792-A45F-B815FC6E77A7}" sibTransId="{5A479F72-D997-4F0E-9A91-227995366A0E}"/>
    <dgm:cxn modelId="{4D9E3597-9565-4F4F-B201-B570D96A969E}" srcId="{D879BDF4-012A-4EB2-BC2A-C745DB7115F8}" destId="{A2C9DFEA-26C6-4B8D-9B18-D70D7CFD3D27}" srcOrd="8" destOrd="0" parTransId="{770A5125-9C0B-4319-9CD9-9DBE56CFD8D7}" sibTransId="{E97CCED3-3D18-4230-8150-6370270DE7AC}"/>
    <dgm:cxn modelId="{2563C0A9-59F8-4CDF-B8FA-1CC0A058E9C0}" type="presOf" srcId="{11686AC2-9D8C-40F5-97DE-09A26DBDA6E8}" destId="{0D56B229-8FB6-4111-B0B3-7427E420FC03}" srcOrd="0" destOrd="0" presId="urn:microsoft.com/office/officeart/2005/8/layout/bProcess4"/>
    <dgm:cxn modelId="{08C257B0-D611-4521-A548-2262DB6F0775}" type="presOf" srcId="{5ACBC259-2141-4F60-BCBD-8FBD47639064}" destId="{3B2C74C5-ED1B-49C6-8517-DDE18E48564D}" srcOrd="0" destOrd="0" presId="urn:microsoft.com/office/officeart/2005/8/layout/bProcess4"/>
    <dgm:cxn modelId="{E4A100B1-01A2-4B04-B0AC-78D1A35DBB35}" type="presOf" srcId="{00028500-02E0-4E4C-B460-8B0380243FA2}" destId="{D2B00AE5-3EEC-4E11-AEB1-B1D795FFD05C}" srcOrd="0" destOrd="0" presId="urn:microsoft.com/office/officeart/2005/8/layout/bProcess4"/>
    <dgm:cxn modelId="{992198B9-FB8D-48B6-B8C7-AC854E9CB11F}" srcId="{D879BDF4-012A-4EB2-BC2A-C745DB7115F8}" destId="{5ACBC259-2141-4F60-BCBD-8FBD47639064}" srcOrd="6" destOrd="0" parTransId="{7A0469C2-2BB0-4FAA-888F-1F0E16B66987}" sibTransId="{9CA1515B-5CB4-4EBC-BED9-C4C513A679F9}"/>
    <dgm:cxn modelId="{67DBB9BB-0EF8-43E0-8FBF-A805D95DA95C}" srcId="{D879BDF4-012A-4EB2-BC2A-C745DB7115F8}" destId="{54CA1D12-1731-4832-BA22-1A08B8B4A876}" srcOrd="2" destOrd="0" parTransId="{95754012-F89F-42D1-A9E9-5D1C2D1E2425}" sibTransId="{00028500-02E0-4E4C-B460-8B0380243FA2}"/>
    <dgm:cxn modelId="{AF0C7EC6-2986-4725-B0A6-9EFCD5665F0B}" type="presOf" srcId="{CC729963-0BE7-4BD3-9A0E-FEEBDC6688FB}" destId="{6FD01853-A140-4A25-AC38-0EFF1D3999AD}" srcOrd="0" destOrd="0" presId="urn:microsoft.com/office/officeart/2005/8/layout/bProcess4"/>
    <dgm:cxn modelId="{D2C39FC9-870A-4BE7-9232-B372E78C3EA6}" type="presOf" srcId="{6F1AF898-F856-4183-89D8-8AA3E5C196DC}" destId="{96BD3A0B-ABCD-4E24-9867-30A4A88CDA89}" srcOrd="0" destOrd="0" presId="urn:microsoft.com/office/officeart/2005/8/layout/bProcess4"/>
    <dgm:cxn modelId="{31B499D0-A95B-47C4-B5AA-D1BFF497383F}" type="presOf" srcId="{BF6EE481-228A-446D-885C-EB77AF0BE533}" destId="{986BB27C-7CF1-4F50-8F1F-05A59C6F2E9A}" srcOrd="0" destOrd="0" presId="urn:microsoft.com/office/officeart/2005/8/layout/bProcess4"/>
    <dgm:cxn modelId="{E49A42E6-90DD-4E7A-BB3B-A2A02B019504}" type="presOf" srcId="{5A479F72-D997-4F0E-9A91-227995366A0E}" destId="{07047F2E-C716-4026-8876-CB9817AF2721}" srcOrd="0" destOrd="0" presId="urn:microsoft.com/office/officeart/2005/8/layout/bProcess4"/>
    <dgm:cxn modelId="{0105D7E7-9754-4B04-B110-95F5CF13DCEE}" srcId="{D879BDF4-012A-4EB2-BC2A-C745DB7115F8}" destId="{89787FBD-F57E-407B-939D-D5DCD2317567}" srcOrd="3" destOrd="0" parTransId="{5E5FACEB-BF0B-48CD-84C3-75061AB9A7D7}" sibTransId="{A84BB4FF-4B58-4038-9B08-DFEEC2873335}"/>
    <dgm:cxn modelId="{482B63F7-52CB-4E85-AE51-7BCB139A33F1}" type="presOf" srcId="{12684A62-FEE9-4460-BDEF-1680C4E2AA56}" destId="{64877D2A-D3E6-4D63-9ADE-00B1EC247781}" srcOrd="0" destOrd="0" presId="urn:microsoft.com/office/officeart/2005/8/layout/bProcess4"/>
    <dgm:cxn modelId="{753D3461-42CD-47EB-8703-D9DF4ABA2320}" type="presParOf" srcId="{38722DEF-181F-42FA-9D43-1AA2EA5CF667}" destId="{DFDDD2E5-01F9-4998-A16A-9BF8FFB7011A}" srcOrd="0" destOrd="0" presId="urn:microsoft.com/office/officeart/2005/8/layout/bProcess4"/>
    <dgm:cxn modelId="{77DF65E8-8BF8-4CCC-B289-B3837E8109D8}" type="presParOf" srcId="{DFDDD2E5-01F9-4998-A16A-9BF8FFB7011A}" destId="{EFFB5BB4-B44E-467F-A266-C0460A74B171}" srcOrd="0" destOrd="0" presId="urn:microsoft.com/office/officeart/2005/8/layout/bProcess4"/>
    <dgm:cxn modelId="{EE896AE1-1C57-4DE6-8047-3FF0161E2B22}" type="presParOf" srcId="{DFDDD2E5-01F9-4998-A16A-9BF8FFB7011A}" destId="{468CC1D7-F6B9-487A-8E25-FAA8505F1FF0}" srcOrd="1" destOrd="0" presId="urn:microsoft.com/office/officeart/2005/8/layout/bProcess4"/>
    <dgm:cxn modelId="{14C09C89-42A8-445B-B5AE-8377DB570C61}" type="presParOf" srcId="{38722DEF-181F-42FA-9D43-1AA2EA5CF667}" destId="{96BD3A0B-ABCD-4E24-9867-30A4A88CDA89}" srcOrd="1" destOrd="0" presId="urn:microsoft.com/office/officeart/2005/8/layout/bProcess4"/>
    <dgm:cxn modelId="{18B19143-34CD-4D56-AE46-268B4EA19B6F}" type="presParOf" srcId="{38722DEF-181F-42FA-9D43-1AA2EA5CF667}" destId="{C0FACC4B-A8C4-4D5D-B0CA-07E8CA435848}" srcOrd="2" destOrd="0" presId="urn:microsoft.com/office/officeart/2005/8/layout/bProcess4"/>
    <dgm:cxn modelId="{6F5F09BD-B8FE-4F1A-8610-071DE0202257}" type="presParOf" srcId="{C0FACC4B-A8C4-4D5D-B0CA-07E8CA435848}" destId="{E0AB3750-CFA8-4CF1-85FA-1EC53BA68F40}" srcOrd="0" destOrd="0" presId="urn:microsoft.com/office/officeart/2005/8/layout/bProcess4"/>
    <dgm:cxn modelId="{AA447C7C-0297-4B34-9ADC-82FF00371400}" type="presParOf" srcId="{C0FACC4B-A8C4-4D5D-B0CA-07E8CA435848}" destId="{6FD01853-A140-4A25-AC38-0EFF1D3999AD}" srcOrd="1" destOrd="0" presId="urn:microsoft.com/office/officeart/2005/8/layout/bProcess4"/>
    <dgm:cxn modelId="{4332EEB6-8FAF-475D-8B46-690EEF536955}" type="presParOf" srcId="{38722DEF-181F-42FA-9D43-1AA2EA5CF667}" destId="{0D56B229-8FB6-4111-B0B3-7427E420FC03}" srcOrd="3" destOrd="0" presId="urn:microsoft.com/office/officeart/2005/8/layout/bProcess4"/>
    <dgm:cxn modelId="{249E561B-25B8-4595-B67F-BC01B30DE94D}" type="presParOf" srcId="{38722DEF-181F-42FA-9D43-1AA2EA5CF667}" destId="{EEF7B1FA-D11F-48EE-B0BD-B06417AB10C5}" srcOrd="4" destOrd="0" presId="urn:microsoft.com/office/officeart/2005/8/layout/bProcess4"/>
    <dgm:cxn modelId="{54E99672-86B3-438D-A5E4-2CDDB186FEB4}" type="presParOf" srcId="{EEF7B1FA-D11F-48EE-B0BD-B06417AB10C5}" destId="{E4C44FFB-5469-4F44-8EF1-DE670A67E059}" srcOrd="0" destOrd="0" presId="urn:microsoft.com/office/officeart/2005/8/layout/bProcess4"/>
    <dgm:cxn modelId="{1AE96E8F-3ED1-41C7-927F-D725A3DE8FAB}" type="presParOf" srcId="{EEF7B1FA-D11F-48EE-B0BD-B06417AB10C5}" destId="{8FC1B4D5-1885-4482-887D-695E39BF0129}" srcOrd="1" destOrd="0" presId="urn:microsoft.com/office/officeart/2005/8/layout/bProcess4"/>
    <dgm:cxn modelId="{5DCFC57E-B5BB-4305-80C9-BEA91EA7E56F}" type="presParOf" srcId="{38722DEF-181F-42FA-9D43-1AA2EA5CF667}" destId="{D2B00AE5-3EEC-4E11-AEB1-B1D795FFD05C}" srcOrd="5" destOrd="0" presId="urn:microsoft.com/office/officeart/2005/8/layout/bProcess4"/>
    <dgm:cxn modelId="{67AE7067-5B29-4453-AFBB-E915A8E1F64B}" type="presParOf" srcId="{38722DEF-181F-42FA-9D43-1AA2EA5CF667}" destId="{B4F16487-2BDC-4BFC-BD63-C911577D5CF4}" srcOrd="6" destOrd="0" presId="urn:microsoft.com/office/officeart/2005/8/layout/bProcess4"/>
    <dgm:cxn modelId="{FCDF21BE-7BE6-4FA4-AAB3-E16D148E43C0}" type="presParOf" srcId="{B4F16487-2BDC-4BFC-BD63-C911577D5CF4}" destId="{8B968915-F948-4BC2-8BEE-00AE2E18D74B}" srcOrd="0" destOrd="0" presId="urn:microsoft.com/office/officeart/2005/8/layout/bProcess4"/>
    <dgm:cxn modelId="{1C8E15A7-3410-48F3-AA48-781F9A90B204}" type="presParOf" srcId="{B4F16487-2BDC-4BFC-BD63-C911577D5CF4}" destId="{614752B6-5E58-43F9-A812-8F392F741CE3}" srcOrd="1" destOrd="0" presId="urn:microsoft.com/office/officeart/2005/8/layout/bProcess4"/>
    <dgm:cxn modelId="{4C95C5EE-0138-4532-B4FF-732290BFBED6}" type="presParOf" srcId="{38722DEF-181F-42FA-9D43-1AA2EA5CF667}" destId="{AECA22DE-57C5-41E7-8590-6D28D7EE2191}" srcOrd="7" destOrd="0" presId="urn:microsoft.com/office/officeart/2005/8/layout/bProcess4"/>
    <dgm:cxn modelId="{D4165E96-9443-485D-8582-5ADEA5141C22}" type="presParOf" srcId="{38722DEF-181F-42FA-9D43-1AA2EA5CF667}" destId="{F1210735-22E4-403F-BC40-5F0AA656796F}" srcOrd="8" destOrd="0" presId="urn:microsoft.com/office/officeart/2005/8/layout/bProcess4"/>
    <dgm:cxn modelId="{C44F0AA2-63CF-4102-BD7A-FE0965794E7C}" type="presParOf" srcId="{F1210735-22E4-403F-BC40-5F0AA656796F}" destId="{42A3479F-6806-4C35-AA2C-81A275C3F75F}" srcOrd="0" destOrd="0" presId="urn:microsoft.com/office/officeart/2005/8/layout/bProcess4"/>
    <dgm:cxn modelId="{1D4EAC68-0CE2-4A33-8BC5-E06DF70853EE}" type="presParOf" srcId="{F1210735-22E4-403F-BC40-5F0AA656796F}" destId="{9209150B-7752-476D-B140-05F8880AAB7E}" srcOrd="1" destOrd="0" presId="urn:microsoft.com/office/officeart/2005/8/layout/bProcess4"/>
    <dgm:cxn modelId="{FAF3666F-CEC0-485F-B320-6BD1763829E2}" type="presParOf" srcId="{38722DEF-181F-42FA-9D43-1AA2EA5CF667}" destId="{6CF04FB7-6949-49CA-8258-3EE180A5CE70}" srcOrd="9" destOrd="0" presId="urn:microsoft.com/office/officeart/2005/8/layout/bProcess4"/>
    <dgm:cxn modelId="{E07E35D5-AFF6-41DC-B516-3AAD0A6858EF}" type="presParOf" srcId="{38722DEF-181F-42FA-9D43-1AA2EA5CF667}" destId="{CB7C9472-8AEC-4F25-B588-10E42797967B}" srcOrd="10" destOrd="0" presId="urn:microsoft.com/office/officeart/2005/8/layout/bProcess4"/>
    <dgm:cxn modelId="{81CE6E93-7966-411C-BF45-7CA7CDBC1EDE}" type="presParOf" srcId="{CB7C9472-8AEC-4F25-B588-10E42797967B}" destId="{C6E446B8-90CC-4E7E-8F13-74A1A9573BC5}" srcOrd="0" destOrd="0" presId="urn:microsoft.com/office/officeart/2005/8/layout/bProcess4"/>
    <dgm:cxn modelId="{CE2E015E-2881-436F-82A8-9788AA9FE2AF}" type="presParOf" srcId="{CB7C9472-8AEC-4F25-B588-10E42797967B}" destId="{64877D2A-D3E6-4D63-9ADE-00B1EC247781}" srcOrd="1" destOrd="0" presId="urn:microsoft.com/office/officeart/2005/8/layout/bProcess4"/>
    <dgm:cxn modelId="{93A4483E-A284-4857-8BB8-F46036D2BC96}" type="presParOf" srcId="{38722DEF-181F-42FA-9D43-1AA2EA5CF667}" destId="{1FC30917-2178-48EF-B151-4434A33AC999}" srcOrd="11" destOrd="0" presId="urn:microsoft.com/office/officeart/2005/8/layout/bProcess4"/>
    <dgm:cxn modelId="{A8313113-EBC3-473D-84AE-601F5500808F}" type="presParOf" srcId="{38722DEF-181F-42FA-9D43-1AA2EA5CF667}" destId="{6E1BE0DE-3C86-41F7-B2B0-F7FCD2E957A5}" srcOrd="12" destOrd="0" presId="urn:microsoft.com/office/officeart/2005/8/layout/bProcess4"/>
    <dgm:cxn modelId="{44B1A478-5D90-47BD-8F50-0896C0E754F4}" type="presParOf" srcId="{6E1BE0DE-3C86-41F7-B2B0-F7FCD2E957A5}" destId="{4971FC30-9617-469E-B39D-CCA4799231B3}" srcOrd="0" destOrd="0" presId="urn:microsoft.com/office/officeart/2005/8/layout/bProcess4"/>
    <dgm:cxn modelId="{CD617F36-C694-4214-BF4C-91F99ACFA3FB}" type="presParOf" srcId="{6E1BE0DE-3C86-41F7-B2B0-F7FCD2E957A5}" destId="{3B2C74C5-ED1B-49C6-8517-DDE18E48564D}" srcOrd="1" destOrd="0" presId="urn:microsoft.com/office/officeart/2005/8/layout/bProcess4"/>
    <dgm:cxn modelId="{3080184E-4025-4E62-B5B1-58471A31EC5A}" type="presParOf" srcId="{38722DEF-181F-42FA-9D43-1AA2EA5CF667}" destId="{5F2F344B-CAE7-45A7-A57A-1F95E39B9A0C}" srcOrd="13" destOrd="0" presId="urn:microsoft.com/office/officeart/2005/8/layout/bProcess4"/>
    <dgm:cxn modelId="{8CCF488C-D440-4749-8C40-D21D90803D60}" type="presParOf" srcId="{38722DEF-181F-42FA-9D43-1AA2EA5CF667}" destId="{3275201A-704A-4CDA-828A-8A35E08E3156}" srcOrd="14" destOrd="0" presId="urn:microsoft.com/office/officeart/2005/8/layout/bProcess4"/>
    <dgm:cxn modelId="{FA25C918-F84F-4CD4-AAD7-A68EABE8D9C8}" type="presParOf" srcId="{3275201A-704A-4CDA-828A-8A35E08E3156}" destId="{10D0006B-E33D-4EE8-B1CA-240CAC785477}" srcOrd="0" destOrd="0" presId="urn:microsoft.com/office/officeart/2005/8/layout/bProcess4"/>
    <dgm:cxn modelId="{1030ABA2-F207-4CA0-B40A-33449DECF2DF}" type="presParOf" srcId="{3275201A-704A-4CDA-828A-8A35E08E3156}" destId="{986BB27C-7CF1-4F50-8F1F-05A59C6F2E9A}" srcOrd="1" destOrd="0" presId="urn:microsoft.com/office/officeart/2005/8/layout/bProcess4"/>
    <dgm:cxn modelId="{2F198648-4E16-4EF0-ABF7-D5D4D728B65C}" type="presParOf" srcId="{38722DEF-181F-42FA-9D43-1AA2EA5CF667}" destId="{07047F2E-C716-4026-8876-CB9817AF2721}" srcOrd="15" destOrd="0" presId="urn:microsoft.com/office/officeart/2005/8/layout/bProcess4"/>
    <dgm:cxn modelId="{C2171DB8-151D-48C6-8C95-2F7F1B7439CF}" type="presParOf" srcId="{38722DEF-181F-42FA-9D43-1AA2EA5CF667}" destId="{85E72B97-81E5-4666-8A63-E8419C3A55BA}" srcOrd="16" destOrd="0" presId="urn:microsoft.com/office/officeart/2005/8/layout/bProcess4"/>
    <dgm:cxn modelId="{8ACB3A10-38BF-4224-B574-CC11C14F2BCA}" type="presParOf" srcId="{85E72B97-81E5-4666-8A63-E8419C3A55BA}" destId="{7F27B627-C63F-487F-AA35-CBBC37ACC58D}" srcOrd="0" destOrd="0" presId="urn:microsoft.com/office/officeart/2005/8/layout/bProcess4"/>
    <dgm:cxn modelId="{0F8012BC-E9A7-405B-A66E-03FFF2A58973}" type="presParOf" srcId="{85E72B97-81E5-4666-8A63-E8419C3A55BA}" destId="{2B6AF7B6-780D-423E-A6A6-51DFD11D58FF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2723BD-2579-4F64-AC08-3B82161B967E}">
      <dsp:nvSpPr>
        <dsp:cNvPr id="0" name=""/>
        <dsp:cNvSpPr/>
      </dsp:nvSpPr>
      <dsp:spPr>
        <a:xfrm rot="10800000">
          <a:off x="2226430" y="1989"/>
          <a:ext cx="7019311" cy="1833632"/>
        </a:xfrm>
        <a:prstGeom prst="homePlate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8581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Areas with High speed Traffic and </a:t>
          </a:r>
          <a:r>
            <a:rPr lang="en-US" sz="3200" b="1" kern="1200" dirty="0" err="1"/>
            <a:t>overspeeding</a:t>
          </a:r>
          <a:r>
            <a:rPr lang="en-US" sz="3200" b="1" kern="1200" dirty="0"/>
            <a:t> incidents</a:t>
          </a:r>
          <a:endParaRPr lang="en-IN" sz="3200" b="1" kern="1200" dirty="0"/>
        </a:p>
      </dsp:txBody>
      <dsp:txXfrm rot="10800000">
        <a:off x="2684838" y="1989"/>
        <a:ext cx="6560903" cy="1833632"/>
      </dsp:txXfrm>
    </dsp:sp>
    <dsp:sp modelId="{3D10B2A1-30A2-405C-97C4-79D78D30A6B2}">
      <dsp:nvSpPr>
        <dsp:cNvPr id="0" name=""/>
        <dsp:cNvSpPr/>
      </dsp:nvSpPr>
      <dsp:spPr>
        <a:xfrm>
          <a:off x="1309614" y="1989"/>
          <a:ext cx="1833632" cy="1833632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6000" r="-4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13C475-D018-48B6-8B74-72DE02AD4CCD}">
      <dsp:nvSpPr>
        <dsp:cNvPr id="0" name=""/>
        <dsp:cNvSpPr/>
      </dsp:nvSpPr>
      <dsp:spPr>
        <a:xfrm rot="10800000">
          <a:off x="2226430" y="2382974"/>
          <a:ext cx="7019311" cy="1833632"/>
        </a:xfrm>
        <a:prstGeom prst="homePlate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8581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Roads </a:t>
          </a:r>
          <a:r>
            <a:rPr lang="en-US" sz="3200" b="1" kern="1200" dirty="0">
              <a:solidFill>
                <a:schemeClr val="bg1"/>
              </a:solidFill>
            </a:rPr>
            <a:t>with</a:t>
          </a:r>
          <a:r>
            <a:rPr lang="en-US" sz="3200" b="1" kern="1200" dirty="0"/>
            <a:t> Varying speed Limits</a:t>
          </a:r>
          <a:endParaRPr lang="en-IN" sz="3200" b="1" kern="1200" dirty="0"/>
        </a:p>
      </dsp:txBody>
      <dsp:txXfrm rot="10800000">
        <a:off x="2684838" y="2382974"/>
        <a:ext cx="6560903" cy="1833632"/>
      </dsp:txXfrm>
    </dsp:sp>
    <dsp:sp modelId="{A831FD2E-8171-4B34-B0AF-30CA0669EE91}">
      <dsp:nvSpPr>
        <dsp:cNvPr id="0" name=""/>
        <dsp:cNvSpPr/>
      </dsp:nvSpPr>
      <dsp:spPr>
        <a:xfrm>
          <a:off x="1309614" y="2382974"/>
          <a:ext cx="1833632" cy="1833632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17B3C9-3022-4F1E-9A57-4738731CF0C0}">
      <dsp:nvSpPr>
        <dsp:cNvPr id="0" name=""/>
        <dsp:cNvSpPr/>
      </dsp:nvSpPr>
      <dsp:spPr>
        <a:xfrm rot="10800000">
          <a:off x="2226430" y="4763960"/>
          <a:ext cx="7019311" cy="1833632"/>
        </a:xfrm>
        <a:prstGeom prst="homePlate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8581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Temporary speed Limits due to roadwork and construction activities</a:t>
          </a:r>
          <a:endParaRPr lang="en-IN" sz="3200" b="1" kern="1200" dirty="0"/>
        </a:p>
      </dsp:txBody>
      <dsp:txXfrm rot="10800000">
        <a:off x="2684838" y="4763960"/>
        <a:ext cx="6560903" cy="1833632"/>
      </dsp:txXfrm>
    </dsp:sp>
    <dsp:sp modelId="{BDC88C8C-F822-41C2-B9BB-A9E064D72273}">
      <dsp:nvSpPr>
        <dsp:cNvPr id="0" name=""/>
        <dsp:cNvSpPr/>
      </dsp:nvSpPr>
      <dsp:spPr>
        <a:xfrm>
          <a:off x="1309614" y="4763960"/>
          <a:ext cx="1833632" cy="1833632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2723BD-2579-4F64-AC08-3B82161B967E}">
      <dsp:nvSpPr>
        <dsp:cNvPr id="0" name=""/>
        <dsp:cNvSpPr/>
      </dsp:nvSpPr>
      <dsp:spPr>
        <a:xfrm rot="10800000">
          <a:off x="1075271" y="1203"/>
          <a:ext cx="6851736" cy="1797457"/>
        </a:xfrm>
        <a:prstGeom prst="homePlate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2629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    Areas with reduced speed limits</a:t>
          </a:r>
          <a:endParaRPr lang="en-IN" sz="3200" b="1" kern="1200" dirty="0"/>
        </a:p>
      </dsp:txBody>
      <dsp:txXfrm rot="10800000">
        <a:off x="1524635" y="1203"/>
        <a:ext cx="6402372" cy="1797457"/>
      </dsp:txXfrm>
    </dsp:sp>
    <dsp:sp modelId="{3D10B2A1-30A2-405C-97C4-79D78D30A6B2}">
      <dsp:nvSpPr>
        <dsp:cNvPr id="0" name=""/>
        <dsp:cNvSpPr/>
      </dsp:nvSpPr>
      <dsp:spPr>
        <a:xfrm>
          <a:off x="725463" y="1203"/>
          <a:ext cx="1797457" cy="179745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13C475-D018-48B6-8B74-72DE02AD4CCD}">
      <dsp:nvSpPr>
        <dsp:cNvPr id="0" name=""/>
        <dsp:cNvSpPr/>
      </dsp:nvSpPr>
      <dsp:spPr>
        <a:xfrm rot="10800000">
          <a:off x="1178150" y="2335216"/>
          <a:ext cx="6714563" cy="1797457"/>
        </a:xfrm>
        <a:prstGeom prst="homePlate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2629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 Curved or Hilly Roads,     where speed control is crucial</a:t>
          </a:r>
          <a:endParaRPr lang="en-IN" sz="3200" b="1" kern="1200" dirty="0"/>
        </a:p>
      </dsp:txBody>
      <dsp:txXfrm rot="10800000">
        <a:off x="1627514" y="2335216"/>
        <a:ext cx="6265199" cy="1797457"/>
      </dsp:txXfrm>
    </dsp:sp>
    <dsp:sp modelId="{A831FD2E-8171-4B34-B0AF-30CA0669EE91}">
      <dsp:nvSpPr>
        <dsp:cNvPr id="0" name=""/>
        <dsp:cNvSpPr/>
      </dsp:nvSpPr>
      <dsp:spPr>
        <a:xfrm>
          <a:off x="759756" y="2335216"/>
          <a:ext cx="1797457" cy="1797457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17B3C9-3022-4F1E-9A57-4738731CF0C0}">
      <dsp:nvSpPr>
        <dsp:cNvPr id="0" name=""/>
        <dsp:cNvSpPr/>
      </dsp:nvSpPr>
      <dsp:spPr>
        <a:xfrm rot="10800000">
          <a:off x="1143843" y="4669228"/>
          <a:ext cx="6760306" cy="1797457"/>
        </a:xfrm>
        <a:prstGeom prst="homePlate">
          <a:avLst/>
        </a:prstGeom>
        <a:solidFill>
          <a:schemeClr val="accent2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2629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   Areas with high Pedestrian Activity</a:t>
          </a:r>
          <a:endParaRPr lang="en-IN" sz="3200" b="1" kern="1200" dirty="0"/>
        </a:p>
      </dsp:txBody>
      <dsp:txXfrm rot="10800000">
        <a:off x="1593207" y="4669228"/>
        <a:ext cx="6310942" cy="1797457"/>
      </dsp:txXfrm>
    </dsp:sp>
    <dsp:sp modelId="{BDC88C8C-F822-41C2-B9BB-A9E064D72273}">
      <dsp:nvSpPr>
        <dsp:cNvPr id="0" name=""/>
        <dsp:cNvSpPr/>
      </dsp:nvSpPr>
      <dsp:spPr>
        <a:xfrm>
          <a:off x="748321" y="4669228"/>
          <a:ext cx="1797457" cy="1797457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D3A0B-ABCD-4E24-9867-30A4A88CDA89}">
      <dsp:nvSpPr>
        <dsp:cNvPr id="0" name=""/>
        <dsp:cNvSpPr/>
      </dsp:nvSpPr>
      <dsp:spPr>
        <a:xfrm rot="5400000">
          <a:off x="-536544" y="2043984"/>
          <a:ext cx="2356679" cy="28398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8CC1D7-F6B9-487A-8E25-FAA8505F1FF0}">
      <dsp:nvSpPr>
        <dsp:cNvPr id="0" name=""/>
        <dsp:cNvSpPr/>
      </dsp:nvSpPr>
      <dsp:spPr>
        <a:xfrm>
          <a:off x="5813" y="540284"/>
          <a:ext cx="3155340" cy="1893204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Scan limit sign board (with LoRa Transceiver)</a:t>
          </a:r>
        </a:p>
      </dsp:txBody>
      <dsp:txXfrm>
        <a:off x="61263" y="595734"/>
        <a:ext cx="3044440" cy="1782304"/>
      </dsp:txXfrm>
    </dsp:sp>
    <dsp:sp modelId="{0D56B229-8FB6-4111-B0B3-7427E420FC03}">
      <dsp:nvSpPr>
        <dsp:cNvPr id="0" name=""/>
        <dsp:cNvSpPr/>
      </dsp:nvSpPr>
      <dsp:spPr>
        <a:xfrm rot="5400000">
          <a:off x="-536544" y="4410489"/>
          <a:ext cx="2356679" cy="28398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D01853-A140-4A25-AC38-0EFF1D3999AD}">
      <dsp:nvSpPr>
        <dsp:cNvPr id="0" name=""/>
        <dsp:cNvSpPr/>
      </dsp:nvSpPr>
      <dsp:spPr>
        <a:xfrm>
          <a:off x="5813" y="2906789"/>
          <a:ext cx="3155340" cy="1893204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Transmit speed limit data</a:t>
          </a:r>
        </a:p>
      </dsp:txBody>
      <dsp:txXfrm>
        <a:off x="61263" y="2962239"/>
        <a:ext cx="3044440" cy="1782304"/>
      </dsp:txXfrm>
    </dsp:sp>
    <dsp:sp modelId="{D2B00AE5-3EEC-4E11-AEB1-B1D795FFD05C}">
      <dsp:nvSpPr>
        <dsp:cNvPr id="0" name=""/>
        <dsp:cNvSpPr/>
      </dsp:nvSpPr>
      <dsp:spPr>
        <a:xfrm>
          <a:off x="646708" y="5593742"/>
          <a:ext cx="4186777" cy="28398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C1B4D5-1885-4482-887D-695E39BF0129}">
      <dsp:nvSpPr>
        <dsp:cNvPr id="0" name=""/>
        <dsp:cNvSpPr/>
      </dsp:nvSpPr>
      <dsp:spPr>
        <a:xfrm>
          <a:off x="5813" y="5273295"/>
          <a:ext cx="3155340" cy="1893204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Vehicle with LoRa Receiver</a:t>
          </a:r>
        </a:p>
      </dsp:txBody>
      <dsp:txXfrm>
        <a:off x="61263" y="5328745"/>
        <a:ext cx="3044440" cy="1782304"/>
      </dsp:txXfrm>
    </dsp:sp>
    <dsp:sp modelId="{AECA22DE-57C5-41E7-8590-6D28D7EE2191}">
      <dsp:nvSpPr>
        <dsp:cNvPr id="0" name=""/>
        <dsp:cNvSpPr/>
      </dsp:nvSpPr>
      <dsp:spPr>
        <a:xfrm rot="16200000">
          <a:off x="3660058" y="4410489"/>
          <a:ext cx="2356679" cy="28398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4752B6-5E58-43F9-A812-8F392F741CE3}">
      <dsp:nvSpPr>
        <dsp:cNvPr id="0" name=""/>
        <dsp:cNvSpPr/>
      </dsp:nvSpPr>
      <dsp:spPr>
        <a:xfrm>
          <a:off x="4202417" y="5273295"/>
          <a:ext cx="3155340" cy="1893204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Receive speed limit data</a:t>
          </a:r>
        </a:p>
      </dsp:txBody>
      <dsp:txXfrm>
        <a:off x="4257867" y="5328745"/>
        <a:ext cx="3044440" cy="1782304"/>
      </dsp:txXfrm>
    </dsp:sp>
    <dsp:sp modelId="{6CF04FB7-6949-49CA-8258-3EE180A5CE70}">
      <dsp:nvSpPr>
        <dsp:cNvPr id="0" name=""/>
        <dsp:cNvSpPr/>
      </dsp:nvSpPr>
      <dsp:spPr>
        <a:xfrm rot="16200000">
          <a:off x="3660058" y="2043984"/>
          <a:ext cx="2356679" cy="28398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09150B-7752-476D-B140-05F8880AAB7E}">
      <dsp:nvSpPr>
        <dsp:cNvPr id="0" name=""/>
        <dsp:cNvSpPr/>
      </dsp:nvSpPr>
      <dsp:spPr>
        <a:xfrm>
          <a:off x="4202417" y="2906789"/>
          <a:ext cx="3155340" cy="1893204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microcontroller</a:t>
          </a:r>
        </a:p>
      </dsp:txBody>
      <dsp:txXfrm>
        <a:off x="4257867" y="2962239"/>
        <a:ext cx="3044440" cy="1782304"/>
      </dsp:txXfrm>
    </dsp:sp>
    <dsp:sp modelId="{1FC30917-2178-48EF-B151-4434A33AC999}">
      <dsp:nvSpPr>
        <dsp:cNvPr id="0" name=""/>
        <dsp:cNvSpPr/>
      </dsp:nvSpPr>
      <dsp:spPr>
        <a:xfrm>
          <a:off x="4843311" y="860731"/>
          <a:ext cx="4186777" cy="28398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877D2A-D3E6-4D63-9ADE-00B1EC247781}">
      <dsp:nvSpPr>
        <dsp:cNvPr id="0" name=""/>
        <dsp:cNvSpPr/>
      </dsp:nvSpPr>
      <dsp:spPr>
        <a:xfrm>
          <a:off x="4202417" y="540284"/>
          <a:ext cx="3155340" cy="1893204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Process speed limit data</a:t>
          </a:r>
        </a:p>
      </dsp:txBody>
      <dsp:txXfrm>
        <a:off x="4257867" y="595734"/>
        <a:ext cx="3044440" cy="1782304"/>
      </dsp:txXfrm>
    </dsp:sp>
    <dsp:sp modelId="{5F2F344B-CAE7-45A7-A57A-1F95E39B9A0C}">
      <dsp:nvSpPr>
        <dsp:cNvPr id="0" name=""/>
        <dsp:cNvSpPr/>
      </dsp:nvSpPr>
      <dsp:spPr>
        <a:xfrm rot="5400000">
          <a:off x="7856661" y="2043984"/>
          <a:ext cx="2356679" cy="28398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2C74C5-ED1B-49C6-8517-DDE18E48564D}">
      <dsp:nvSpPr>
        <dsp:cNvPr id="0" name=""/>
        <dsp:cNvSpPr/>
      </dsp:nvSpPr>
      <dsp:spPr>
        <a:xfrm>
          <a:off x="8399020" y="540284"/>
          <a:ext cx="3155340" cy="1893204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CAN bus data</a:t>
          </a:r>
        </a:p>
      </dsp:txBody>
      <dsp:txXfrm>
        <a:off x="8454470" y="595734"/>
        <a:ext cx="3044440" cy="1782304"/>
      </dsp:txXfrm>
    </dsp:sp>
    <dsp:sp modelId="{07047F2E-C716-4026-8876-CB9817AF2721}">
      <dsp:nvSpPr>
        <dsp:cNvPr id="0" name=""/>
        <dsp:cNvSpPr/>
      </dsp:nvSpPr>
      <dsp:spPr>
        <a:xfrm rot="5400000">
          <a:off x="7856661" y="4410489"/>
          <a:ext cx="2356679" cy="28398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6BB27C-7CF1-4F50-8F1F-05A59C6F2E9A}">
      <dsp:nvSpPr>
        <dsp:cNvPr id="0" name=""/>
        <dsp:cNvSpPr/>
      </dsp:nvSpPr>
      <dsp:spPr>
        <a:xfrm>
          <a:off x="8399020" y="2906789"/>
          <a:ext cx="3155340" cy="1893204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Communicate with speed limiter</a:t>
          </a:r>
        </a:p>
      </dsp:txBody>
      <dsp:txXfrm>
        <a:off x="8454470" y="2962239"/>
        <a:ext cx="3044440" cy="1782304"/>
      </dsp:txXfrm>
    </dsp:sp>
    <dsp:sp modelId="{2B6AF7B6-780D-423E-A6A6-51DFD11D58FF}">
      <dsp:nvSpPr>
        <dsp:cNvPr id="0" name=""/>
        <dsp:cNvSpPr/>
      </dsp:nvSpPr>
      <dsp:spPr>
        <a:xfrm>
          <a:off x="8399020" y="5273295"/>
          <a:ext cx="3155340" cy="1893204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Adjust Vehicle speed</a:t>
          </a:r>
        </a:p>
      </dsp:txBody>
      <dsp:txXfrm>
        <a:off x="8454470" y="5328745"/>
        <a:ext cx="3044440" cy="17823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fif>
</file>

<file path=ppt/media/image11.jfif>
</file>

<file path=ppt/media/image12.jfif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jfif>
</file>

<file path=ppt/media/image8.jfif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6300916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9433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189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747-6B38-4658-9C13-B5F098B829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B2A9B91F-26A2-A9C6-5D5F-B542088A0D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5218" y="123613"/>
            <a:ext cx="15329828" cy="114339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080848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White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665800437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White - 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0644BC69-631E-BB9E-650E-99C2E5FEFD5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863924" y="12705"/>
            <a:ext cx="475347" cy="467653"/>
          </a:xfrm>
          <a:prstGeom prst="rect">
            <a:avLst/>
          </a:prstGeom>
          <a:ln w="12700">
            <a:miter lim="400000"/>
          </a:ln>
        </p:spPr>
        <p:txBody>
          <a:bodyPr wrap="none" lIns="63925" tIns="63925" rIns="63925" bIns="63925">
            <a:spAutoFit/>
          </a:bodyPr>
          <a:lstStyle>
            <a:lvl1pPr algn="r" defTabSz="1147597">
              <a:spcBef>
                <a:spcPts val="1300"/>
              </a:spcBef>
              <a:defRPr sz="2200" b="0">
                <a:solidFill>
                  <a:srgbClr val="0433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649917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7013" y="2183272"/>
            <a:ext cx="7661628" cy="909884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7013" y="3093155"/>
            <a:ext cx="7661628" cy="5619610"/>
          </a:xfr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808614" y="2183272"/>
            <a:ext cx="7664637" cy="909884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808614" y="3093155"/>
            <a:ext cx="7664637" cy="5619610"/>
          </a:xfr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DAE1D37-FEEA-A85C-EE39-56C0B57DC61F}"/>
              </a:ext>
            </a:extLst>
          </p:cNvPr>
          <p:cNvSpPr txBox="1">
            <a:spLocks noGrp="1"/>
          </p:cNvSpPr>
          <p:nvPr>
            <p:ph type="sldNum" sz="quarter" idx="10"/>
          </p:nvPr>
        </p:nvSpPr>
        <p:spPr>
          <a:xfrm>
            <a:off x="16863924" y="12705"/>
            <a:ext cx="475347" cy="467653"/>
          </a:xfrm>
          <a:prstGeom prst="rect">
            <a:avLst/>
          </a:prstGeom>
          <a:ln w="12700">
            <a:miter lim="400000"/>
          </a:ln>
        </p:spPr>
        <p:txBody>
          <a:bodyPr wrap="none" lIns="63925" tIns="63925" rIns="63925" bIns="63925">
            <a:spAutoFit/>
          </a:bodyPr>
          <a:lstStyle>
            <a:lvl1pPr algn="r" defTabSz="1147597">
              <a:spcBef>
                <a:spcPts val="1300"/>
              </a:spcBef>
              <a:defRPr sz="2200" b="0">
                <a:solidFill>
                  <a:srgbClr val="0433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8BBC0DBB-146B-B343-5114-E4879234FA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5218" y="123613"/>
            <a:ext cx="15329828" cy="114339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014427895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White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830054" y="38100"/>
            <a:ext cx="475347" cy="46765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1005218" y="123613"/>
            <a:ext cx="15329828" cy="114339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49536" y="2088630"/>
            <a:ext cx="7848386" cy="5852161"/>
          </a:xfrm>
          <a:prstGeom prst="rect">
            <a:avLst/>
          </a:prstGeom>
        </p:spPr>
        <p:txBody>
          <a:bodyPr/>
          <a:lstStyle>
            <a:lvl1pPr marL="468330" indent="-468330">
              <a:spcBef>
                <a:spcPts val="900"/>
              </a:spcBef>
            </a:lvl1pPr>
            <a:lvl2pPr marL="957506" indent="-448094">
              <a:spcBef>
                <a:spcPts val="900"/>
              </a:spcBef>
            </a:lvl2pPr>
            <a:lvl3pPr marL="1458771" indent="-439946">
              <a:spcBef>
                <a:spcPts val="900"/>
              </a:spcBef>
            </a:lvl3pPr>
            <a:lvl4pPr marL="2012178" indent="-483941">
              <a:spcBef>
                <a:spcPts val="900"/>
              </a:spcBef>
            </a:lvl4pPr>
            <a:lvl5pPr marL="2521590" indent="-483941">
              <a:spcBef>
                <a:spcPts val="9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829017836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hite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hite - 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0644BC69-631E-BB9E-650E-99C2E5FEFD5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6863924" y="12705"/>
            <a:ext cx="475347" cy="467653"/>
          </a:xfrm>
          <a:prstGeom prst="rect">
            <a:avLst/>
          </a:prstGeom>
          <a:ln w="12700">
            <a:miter lim="400000"/>
          </a:ln>
        </p:spPr>
        <p:txBody>
          <a:bodyPr wrap="none" lIns="63925" tIns="63925" rIns="63925" bIns="63925">
            <a:spAutoFit/>
          </a:bodyPr>
          <a:lstStyle>
            <a:lvl1pPr algn="r" defTabSz="1147597">
              <a:spcBef>
                <a:spcPts val="1300"/>
              </a:spcBef>
              <a:defRPr sz="2200" b="0">
                <a:solidFill>
                  <a:srgbClr val="0433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9819049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060EF-3193-E26F-5DF9-E3AE0D368A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7533" y="1596249"/>
            <a:ext cx="13005197" cy="3395698"/>
          </a:xfrm>
        </p:spPr>
        <p:txBody>
          <a:bodyPr anchor="b"/>
          <a:lstStyle>
            <a:lvl1pPr algn="ctr">
              <a:defRPr sz="853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9B2444-5C4D-45BE-1E6D-1C8122734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7533" y="5122898"/>
            <a:ext cx="13005197" cy="2354862"/>
          </a:xfrm>
        </p:spPr>
        <p:txBody>
          <a:bodyPr/>
          <a:lstStyle>
            <a:lvl1pPr marL="0" indent="0" algn="ctr">
              <a:buNone/>
              <a:defRPr sz="3413"/>
            </a:lvl1pPr>
            <a:lvl2pPr marL="650230" indent="0" algn="ctr">
              <a:buNone/>
              <a:defRPr sz="2844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E5A87-D901-FE36-788A-5FE8B4A05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B5297-0740-4BA4-9DA7-DB41C7B7049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75DE0-13DC-2CCE-7827-0729A6591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9C20F-6616-C038-1CA7-5A21F3E82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14571-FEE0-471B-AC64-1D468B151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78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747-6B38-4658-9C13-B5F098B829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B2A9B91F-26A2-A9C6-5D5F-B542088A0D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5218" y="123613"/>
            <a:ext cx="15329828" cy="114339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392218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7013" y="2183272"/>
            <a:ext cx="7661628" cy="909884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7013" y="3093155"/>
            <a:ext cx="7661628" cy="5619610"/>
          </a:xfr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808614" y="2183272"/>
            <a:ext cx="7664637" cy="909884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808614" y="3093155"/>
            <a:ext cx="7664637" cy="5619610"/>
          </a:xfr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DAE1D37-FEEA-A85C-EE39-56C0B57DC61F}"/>
              </a:ext>
            </a:extLst>
          </p:cNvPr>
          <p:cNvSpPr txBox="1">
            <a:spLocks noGrp="1"/>
          </p:cNvSpPr>
          <p:nvPr>
            <p:ph type="sldNum" sz="quarter" idx="10"/>
          </p:nvPr>
        </p:nvSpPr>
        <p:spPr>
          <a:xfrm>
            <a:off x="16863924" y="12705"/>
            <a:ext cx="475347" cy="467653"/>
          </a:xfrm>
          <a:prstGeom prst="rect">
            <a:avLst/>
          </a:prstGeom>
          <a:ln w="12700">
            <a:miter lim="400000"/>
          </a:ln>
        </p:spPr>
        <p:txBody>
          <a:bodyPr wrap="none" lIns="63925" tIns="63925" rIns="63925" bIns="63925">
            <a:spAutoFit/>
          </a:bodyPr>
          <a:lstStyle>
            <a:lvl1pPr algn="r" defTabSz="1147597">
              <a:spcBef>
                <a:spcPts val="1300"/>
              </a:spcBef>
              <a:defRPr sz="2200" b="0">
                <a:solidFill>
                  <a:srgbClr val="0433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8BBC0DBB-146B-B343-5114-E4879234FA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5218" y="123613"/>
            <a:ext cx="15329828" cy="114339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108848066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White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830054" y="38100"/>
            <a:ext cx="475347" cy="46765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1005218" y="123613"/>
            <a:ext cx="15329828" cy="114339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49536" y="2088630"/>
            <a:ext cx="7848386" cy="5852161"/>
          </a:xfrm>
          <a:prstGeom prst="rect">
            <a:avLst/>
          </a:prstGeom>
        </p:spPr>
        <p:txBody>
          <a:bodyPr/>
          <a:lstStyle>
            <a:lvl1pPr marL="468330" indent="-468330">
              <a:spcBef>
                <a:spcPts val="900"/>
              </a:spcBef>
            </a:lvl1pPr>
            <a:lvl2pPr marL="957506" indent="-448094">
              <a:spcBef>
                <a:spcPts val="900"/>
              </a:spcBef>
            </a:lvl2pPr>
            <a:lvl3pPr marL="1458771" indent="-439946">
              <a:spcBef>
                <a:spcPts val="900"/>
              </a:spcBef>
            </a:lvl3pPr>
            <a:lvl4pPr marL="2012178" indent="-483941">
              <a:spcBef>
                <a:spcPts val="900"/>
              </a:spcBef>
            </a:lvl4pPr>
            <a:lvl5pPr marL="2521590" indent="-483941">
              <a:spcBef>
                <a:spcPts val="9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56166342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863924" y="12705"/>
            <a:ext cx="475347" cy="467653"/>
          </a:xfrm>
          <a:prstGeom prst="rect">
            <a:avLst/>
          </a:prstGeom>
          <a:ln w="12700">
            <a:miter lim="400000"/>
          </a:ln>
        </p:spPr>
        <p:txBody>
          <a:bodyPr wrap="none" lIns="63925" tIns="63925" rIns="63925" bIns="63925">
            <a:spAutoFit/>
          </a:bodyPr>
          <a:lstStyle>
            <a:lvl1pPr algn="r" defTabSz="1147597">
              <a:spcBef>
                <a:spcPts val="1300"/>
              </a:spcBef>
              <a:defRPr sz="2200" b="0">
                <a:solidFill>
                  <a:srgbClr val="0433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1236769" y="122773"/>
            <a:ext cx="14866726" cy="1067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62150" tIns="62150" rIns="62150" bIns="6215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6" name="VB, TARA Deployment Plan &amp; SOP, Sept 12, 2018"/>
          <p:cNvSpPr txBox="1"/>
          <p:nvPr/>
        </p:nvSpPr>
        <p:spPr>
          <a:xfrm>
            <a:off x="1777324" y="9177873"/>
            <a:ext cx="13785618" cy="436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63925" tIns="63925" rIns="63925" bIns="63925">
            <a:spAutoFit/>
          </a:bodyPr>
          <a:lstStyle>
            <a:lvl1pPr defTabSz="1147482">
              <a:defRPr sz="2000" b="0">
                <a:solidFill>
                  <a:srgbClr val="3366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IN" sz="2000" dirty="0"/>
              <a:t>VB, Formatting Workshop, Feb 04, 2023</a:t>
            </a:r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1517272" y="1887872"/>
            <a:ext cx="14305720" cy="6177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63925" tIns="63925" rIns="63925" bIns="63925">
            <a:normAutofit/>
          </a:bodyPr>
          <a:lstStyle>
            <a:lvl2pPr>
              <a:defRPr sz="4000">
                <a:solidFill>
                  <a:srgbClr val="000000"/>
                </a:solidFill>
              </a:defRPr>
            </a:lvl2pPr>
            <a:lvl3pPr>
              <a:defRPr sz="3600">
                <a:solidFill>
                  <a:srgbClr val="942192"/>
                </a:solidFill>
              </a:defRPr>
            </a:lvl3pPr>
            <a:lvl4pPr>
              <a:defRPr sz="3200">
                <a:solidFill>
                  <a:srgbClr val="FF40FF"/>
                </a:solidFill>
              </a:defRPr>
            </a:lvl4pPr>
            <a:lvl5pPr>
              <a:defRPr sz="28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05EFEC-3B05-45F1-6169-669F4C5488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4" r="7649"/>
          <a:stretch/>
        </p:blipFill>
        <p:spPr>
          <a:xfrm>
            <a:off x="50158" y="8630573"/>
            <a:ext cx="1080000" cy="10860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D5A86C-FC52-3FAC-5C85-EEC6F5EA5CFB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0905" y="8630573"/>
            <a:ext cx="1069200" cy="10692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0" r:id="rId3"/>
    <p:sldLayoutId id="2147483653" r:id="rId4"/>
    <p:sldLayoutId id="2147483657" r:id="rId5"/>
    <p:sldLayoutId id="2147483668" r:id="rId6"/>
  </p:sldLayoutIdLst>
  <p:transition spd="med"/>
  <p:hf hdr="0" ftr="0" dt="0"/>
  <p:txStyles>
    <p:titleStyle>
      <a:lvl1pPr marL="0" marR="0" indent="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5pPr>
      <a:lvl6pPr marL="0" marR="0" indent="509462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6pPr>
      <a:lvl7pPr marL="0" marR="0" indent="1018925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7pPr>
      <a:lvl8pPr marL="0" marR="0" indent="152839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8pPr>
      <a:lvl9pPr marL="0" marR="0" indent="2037853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467006" marR="0" indent="-467006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1pPr>
      <a:lvl2pPr marL="961406" marR="0" indent="-451943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2pPr>
      <a:lvl3pPr marL="1434045" marR="0" indent="-415118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3pPr>
      <a:lvl4pPr marL="2037852" marR="0" indent="-509462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4pPr>
      <a:lvl5pPr marL="2547315" marR="0" indent="-509462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5pPr>
      <a:lvl6pPr marL="3056778" marR="0" indent="-509462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6pPr>
      <a:lvl7pPr marL="3566243" marR="0" indent="-509464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7pPr>
      <a:lvl8pPr marL="4075706" marR="0" indent="-509464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8pPr>
      <a:lvl9pPr marL="4585169" marR="0" indent="-509464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46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92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737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984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228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475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720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966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863924" y="12705"/>
            <a:ext cx="475347" cy="467653"/>
          </a:xfrm>
          <a:prstGeom prst="rect">
            <a:avLst/>
          </a:prstGeom>
          <a:ln w="12700">
            <a:miter lim="400000"/>
          </a:ln>
        </p:spPr>
        <p:txBody>
          <a:bodyPr wrap="none" lIns="63925" tIns="63925" rIns="63925" bIns="63925">
            <a:spAutoFit/>
          </a:bodyPr>
          <a:lstStyle>
            <a:lvl1pPr algn="r" defTabSz="1147597">
              <a:spcBef>
                <a:spcPts val="1300"/>
              </a:spcBef>
              <a:defRPr sz="2200" b="0">
                <a:solidFill>
                  <a:srgbClr val="0433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1236769" y="122773"/>
            <a:ext cx="14866726" cy="1067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62150" tIns="62150" rIns="62150" bIns="6215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6" name="VB, TARA Deployment Plan &amp; SOP, Sept 12, 2018"/>
          <p:cNvSpPr txBox="1"/>
          <p:nvPr/>
        </p:nvSpPr>
        <p:spPr>
          <a:xfrm>
            <a:off x="1777324" y="9177873"/>
            <a:ext cx="13785618" cy="436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63925" tIns="63925" rIns="63925" bIns="63925">
            <a:spAutoFit/>
          </a:bodyPr>
          <a:lstStyle>
            <a:lvl1pPr defTabSz="1147482">
              <a:defRPr sz="2000" b="0">
                <a:solidFill>
                  <a:srgbClr val="3366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IN" sz="2000" dirty="0"/>
              <a:t>VB, Formatting Workshop, Feb 04, 2023</a:t>
            </a:r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1517272" y="1887872"/>
            <a:ext cx="14305720" cy="6177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63925" tIns="63925" rIns="63925" bIns="63925">
            <a:normAutofit/>
          </a:bodyPr>
          <a:lstStyle>
            <a:lvl2pPr>
              <a:defRPr sz="4000">
                <a:solidFill>
                  <a:srgbClr val="000000"/>
                </a:solidFill>
              </a:defRPr>
            </a:lvl2pPr>
            <a:lvl3pPr>
              <a:defRPr sz="3600">
                <a:solidFill>
                  <a:srgbClr val="942192"/>
                </a:solidFill>
              </a:defRPr>
            </a:lvl3pPr>
            <a:lvl4pPr>
              <a:defRPr sz="3200">
                <a:solidFill>
                  <a:srgbClr val="FF40FF"/>
                </a:solidFill>
              </a:defRPr>
            </a:lvl4pPr>
            <a:lvl5pPr>
              <a:defRPr sz="28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538023-968F-DB17-B0BE-DF35B015D68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50161" y="8630573"/>
            <a:ext cx="1069200" cy="106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AC0600-0026-F861-575B-EB79705F0D54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0905" y="8630573"/>
            <a:ext cx="1069200" cy="106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088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</p:sldLayoutIdLst>
  <p:transition spd="med"/>
  <p:hf hdr="0" ftr="0" dt="0"/>
  <p:txStyles>
    <p:titleStyle>
      <a:lvl1pPr marL="0" marR="0" indent="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5pPr>
      <a:lvl6pPr marL="0" marR="0" indent="509462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6pPr>
      <a:lvl7pPr marL="0" marR="0" indent="1018925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7pPr>
      <a:lvl8pPr marL="0" marR="0" indent="1528390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8pPr>
      <a:lvl9pPr marL="0" marR="0" indent="2037853" algn="ctr" defTabSz="114759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262699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467006" marR="0" indent="-467006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1pPr>
      <a:lvl2pPr marL="961406" marR="0" indent="-451943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2pPr>
      <a:lvl3pPr marL="1434045" marR="0" indent="-415118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3pPr>
      <a:lvl4pPr marL="2037852" marR="0" indent="-509462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4pPr>
      <a:lvl5pPr marL="2547315" marR="0" indent="-509462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5pPr>
      <a:lvl6pPr marL="3056778" marR="0" indent="-509462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6pPr>
      <a:lvl7pPr marL="3566243" marR="0" indent="-509464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7pPr>
      <a:lvl8pPr marL="4075706" marR="0" indent="-509464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8pPr>
      <a:lvl9pPr marL="4585169" marR="0" indent="-509464" algn="l" defTabSz="1147597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➢"/>
        <a:tabLst/>
        <a:defRPr sz="4400" b="0" i="0" u="none" strike="noStrike" cap="none" spc="0" baseline="0">
          <a:ln>
            <a:noFill/>
          </a:ln>
          <a:solidFill>
            <a:srgbClr val="3333CC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46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92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737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984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228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475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720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966" algn="r" defTabSz="1147597" latinLnBrk="0">
        <a:lnSpc>
          <a:spcPct val="100000"/>
        </a:lnSpc>
        <a:spcBef>
          <a:spcPts val="130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d.iitm.ac.in/~vb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hyperlink" Target="mailto:vb.iitm@gmail.com?subject=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hyperlink" Target="https://ncrb.gov.in/" TargetMode="External"/><Relationship Id="rId7" Type="http://schemas.openxmlformats.org/officeDocument/2006/relationships/diagramQuickStyle" Target="../diagrams/quickStyle1.xml"/><Relationship Id="rId2" Type="http://schemas.openxmlformats.org/officeDocument/2006/relationships/hyperlink" Target="https://morth.nic.in/sites/default/files/RA2022_30_Oct.pdf" TargetMode="External"/><Relationship Id="rId1" Type="http://schemas.openxmlformats.org/officeDocument/2006/relationships/slideLayout" Target="../slideLayouts/slideLayout5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6.jpg"/><Relationship Id="rId5" Type="http://schemas.openxmlformats.org/officeDocument/2006/relationships/diagramData" Target="../diagrams/data1.xml"/><Relationship Id="rId10" Type="http://schemas.openxmlformats.org/officeDocument/2006/relationships/image" Target="../media/image5.jpg"/><Relationship Id="rId4" Type="http://schemas.openxmlformats.org/officeDocument/2006/relationships/hyperlink" Target="https://www.thehindubusinessline.com/data-stories/data-focus/overspeeding-accounts-for-60-of-the-road-accidents-in-india/article65852932.ece" TargetMode="External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pPr/>
              <a:t>1</a:t>
            </a:fld>
            <a:endParaRPr/>
          </a:p>
        </p:txBody>
      </p:sp>
      <p:sp>
        <p:nvSpPr>
          <p:cNvPr id="50" name="Tamil Nadu Accident Reporting App (TARA)…"/>
          <p:cNvSpPr txBox="1">
            <a:spLocks noGrp="1"/>
          </p:cNvSpPr>
          <p:nvPr>
            <p:ph type="title" idx="4294967295"/>
          </p:nvPr>
        </p:nvSpPr>
        <p:spPr>
          <a:xfrm>
            <a:off x="2275681" y="239713"/>
            <a:ext cx="12788900" cy="2124075"/>
          </a:xfrm>
          <a:prstGeom prst="rect">
            <a:avLst/>
          </a:prstGeom>
        </p:spPr>
        <p:txBody>
          <a:bodyPr>
            <a:noAutofit/>
          </a:bodyPr>
          <a:lstStyle/>
          <a:p>
            <a:pPr lvl="1" indent="424836" defTabSz="1209566">
              <a:lnSpc>
                <a:spcPct val="85000"/>
              </a:lnSpc>
              <a:defRPr sz="4557">
                <a:solidFill>
                  <a:srgbClr val="0433FF"/>
                </a:solidFill>
                <a:effectLst>
                  <a:outerShdw blurRad="35433" dist="23622" dir="18900000" rotWithShape="0">
                    <a:srgbClr val="000000"/>
                  </a:outerShdw>
                </a:effectLst>
              </a:defRPr>
            </a:pPr>
            <a:r>
              <a:rPr lang="en-US" sz="5400" dirty="0" err="1">
                <a:effectLst>
                  <a:outerShdw blurRad="35433" dist="23622" dir="18900000" rotWithShape="0">
                    <a:srgbClr val="000000"/>
                  </a:outerShdw>
                </a:effectLst>
              </a:rPr>
              <a:t>CoERS</a:t>
            </a:r>
            <a:r>
              <a:rPr lang="en-US" sz="5400" dirty="0">
                <a:effectLst>
                  <a:outerShdw blurRad="35433" dist="23622" dir="18900000" rotWithShape="0">
                    <a:srgbClr val="000000"/>
                  </a:outerShdw>
                </a:effectLst>
              </a:rPr>
              <a:t> @ IIT Madras</a:t>
            </a:r>
            <a:br>
              <a:rPr lang="en-US" sz="5400" dirty="0">
                <a:effectLst>
                  <a:outerShdw blurRad="35433" dist="23622" dir="18900000" rotWithShape="0">
                    <a:srgbClr val="000000"/>
                  </a:outerShdw>
                </a:effectLst>
              </a:rPr>
            </a:br>
            <a:r>
              <a:rPr lang="en-US" sz="5400" dirty="0">
                <a:solidFill>
                  <a:schemeClr val="accent1"/>
                </a:solidFill>
                <a:effectLst>
                  <a:outerShdw blurRad="35433" dist="23622" dir="18900000" rotWithShape="0">
                    <a:srgbClr val="000000"/>
                  </a:outerShdw>
                </a:effectLst>
              </a:rPr>
              <a:t>SPEED SYNC</a:t>
            </a:r>
            <a:endParaRPr lang="en-US" sz="5400" dirty="0">
              <a:solidFill>
                <a:schemeClr val="accent1"/>
              </a:solidFill>
            </a:endParaRPr>
          </a:p>
        </p:txBody>
      </p:sp>
      <p:sp>
        <p:nvSpPr>
          <p:cNvPr id="10" name="Venkatesh Balasubramanian, PhD…">
            <a:extLst>
              <a:ext uri="{FF2B5EF4-FFF2-40B4-BE49-F238E27FC236}">
                <a16:creationId xmlns:a16="http://schemas.microsoft.com/office/drawing/2014/main" id="{BB2C603C-7AEA-9F45-DD9C-789D7DC7A097}"/>
              </a:ext>
            </a:extLst>
          </p:cNvPr>
          <p:cNvSpPr txBox="1"/>
          <p:nvPr/>
        </p:nvSpPr>
        <p:spPr>
          <a:xfrm>
            <a:off x="2805229" y="6283931"/>
            <a:ext cx="11729805" cy="26248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65023" tIns="65023" rIns="65023" bIns="65023">
            <a:spAutoFit/>
          </a:bodyPr>
          <a:lstStyle/>
          <a:p>
            <a:pPr marL="3810" defTabSz="914492" hangingPunct="1">
              <a:spcBef>
                <a:spcPts val="100"/>
              </a:spcBef>
              <a:defRPr/>
            </a:pPr>
            <a:r>
              <a:rPr lang="en-US" sz="5000" b="0" kern="1200" dirty="0">
                <a:solidFill>
                  <a:srgbClr val="0433FF"/>
                </a:solidFill>
                <a:latin typeface="Arial"/>
                <a:ea typeface="+mn-ea"/>
                <a:cs typeface="Arial"/>
              </a:rPr>
              <a:t>Dr. Venkatesh</a:t>
            </a:r>
            <a:r>
              <a:rPr lang="en-US" sz="5000" b="0" kern="1200" spc="-80" dirty="0">
                <a:solidFill>
                  <a:srgbClr val="0433FF"/>
                </a:solidFill>
                <a:latin typeface="Arial"/>
                <a:ea typeface="+mn-ea"/>
                <a:cs typeface="Arial"/>
              </a:rPr>
              <a:t> </a:t>
            </a:r>
            <a:r>
              <a:rPr lang="en-US" sz="5000" b="0" kern="1200" dirty="0">
                <a:solidFill>
                  <a:srgbClr val="0433FF"/>
                </a:solidFill>
                <a:latin typeface="Arial"/>
                <a:ea typeface="+mn-ea"/>
                <a:cs typeface="Arial"/>
              </a:rPr>
              <a:t>Balasubramanian</a:t>
            </a:r>
            <a:endParaRPr lang="en-US" sz="5000" b="0" kern="1200" dirty="0">
              <a:solidFill>
                <a:prstClr val="black"/>
              </a:solidFill>
              <a:latin typeface="Arial"/>
              <a:ea typeface="+mn-ea"/>
              <a:cs typeface="Arial"/>
            </a:endParaRPr>
          </a:p>
          <a:p>
            <a:pPr marL="514350" indent="-514350" algn="l" defTabSz="1300545">
              <a:buFont typeface="+mj-lt"/>
              <a:buAutoNum type="arabicPeriod"/>
              <a:defRPr sz="2800" b="0">
                <a:solidFill>
                  <a:srgbClr val="531B9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2801" dirty="0"/>
              <a:t>Professor, RBG Labs, Dept of Engineering Design, IIT Madras</a:t>
            </a:r>
          </a:p>
          <a:p>
            <a:pPr marL="514350" indent="-514350" algn="l" defTabSz="1300545">
              <a:buFont typeface="+mj-lt"/>
              <a:buAutoNum type="arabicPeriod"/>
              <a:defRPr sz="2800" b="0">
                <a:solidFill>
                  <a:srgbClr val="531B9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2801" dirty="0"/>
              <a:t>Head, Centre of Excellence for Road Safety (</a:t>
            </a:r>
            <a:r>
              <a:rPr lang="en-US" sz="2801" dirty="0" err="1"/>
              <a:t>CoERS</a:t>
            </a:r>
            <a:r>
              <a:rPr lang="en-US" sz="2801" dirty="0"/>
              <a:t>)</a:t>
            </a:r>
          </a:p>
          <a:p>
            <a:pPr marL="514350" indent="-514350" algn="l" defTabSz="1300545">
              <a:buFont typeface="+mj-lt"/>
              <a:buAutoNum type="arabicPeriod"/>
              <a:defRPr sz="2800" b="0">
                <a:solidFill>
                  <a:srgbClr val="531B9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2801" dirty="0"/>
              <a:t>Member, Expert Advisory Group, </a:t>
            </a:r>
            <a:r>
              <a:rPr lang="en-US" sz="2801" dirty="0" err="1"/>
              <a:t>MoRTH</a:t>
            </a:r>
            <a:endParaRPr lang="en-US" sz="2801" dirty="0"/>
          </a:p>
          <a:p>
            <a:pPr marL="514350" indent="-514350" algn="l" defTabSz="1300545">
              <a:buFont typeface="+mj-lt"/>
              <a:buAutoNum type="arabicPeriod"/>
              <a:defRPr sz="2800" b="0">
                <a:solidFill>
                  <a:srgbClr val="531B9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2801" dirty="0"/>
              <a:t>Advisor, Govt of RJ, JH, HR, TN</a:t>
            </a:r>
          </a:p>
        </p:txBody>
      </p:sp>
      <p:pic>
        <p:nvPicPr>
          <p:cNvPr id="5" name="iitm-logo1.gif" descr="iitm-logo1.gif">
            <a:extLst>
              <a:ext uri="{FF2B5EF4-FFF2-40B4-BE49-F238E27FC236}">
                <a16:creationId xmlns:a16="http://schemas.microsoft.com/office/drawing/2014/main" id="{C99BAC41-12AC-89F4-4105-74AF2676D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7263" y="2589050"/>
            <a:ext cx="3465736" cy="347020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9728034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pPr/>
              <a:t>10</a:t>
            </a:fld>
            <a:endParaRPr lang="en-IN"/>
          </a:p>
        </p:txBody>
      </p:sp>
      <p:graphicFrame>
        <p:nvGraphicFramePr>
          <p:cNvPr id="29" name="Diagram 28"/>
          <p:cNvGraphicFramePr/>
          <p:nvPr>
            <p:extLst>
              <p:ext uri="{D42A27DB-BD31-4B8C-83A1-F6EECF244321}">
                <p14:modId xmlns:p14="http://schemas.microsoft.com/office/powerpoint/2010/main" val="177264331"/>
              </p:ext>
            </p:extLst>
          </p:nvPr>
        </p:nvGraphicFramePr>
        <p:xfrm>
          <a:off x="-934278" y="1172819"/>
          <a:ext cx="10555356" cy="6599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0" name="Diagram 29"/>
          <p:cNvGraphicFramePr/>
          <p:nvPr>
            <p:extLst>
              <p:ext uri="{D42A27DB-BD31-4B8C-83A1-F6EECF244321}">
                <p14:modId xmlns:p14="http://schemas.microsoft.com/office/powerpoint/2010/main" val="2486046183"/>
              </p:ext>
            </p:extLst>
          </p:nvPr>
        </p:nvGraphicFramePr>
        <p:xfrm>
          <a:off x="8686799" y="1133061"/>
          <a:ext cx="8652471" cy="6467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862628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6BF531-5B94-45FD-83C0-CC850042CAD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CD297A-F877-69D6-FB0D-BF0652F279B1}"/>
              </a:ext>
            </a:extLst>
          </p:cNvPr>
          <p:cNvSpPr txBox="1"/>
          <p:nvPr/>
        </p:nvSpPr>
        <p:spPr>
          <a:xfrm>
            <a:off x="1015678" y="2670497"/>
            <a:ext cx="8721524" cy="52118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Canva Sans Bold"/>
              </a:rPr>
              <a:t>SPEED SYNC</a:t>
            </a:r>
            <a:r>
              <a:rPr lang="en-US" sz="2400" dirty="0">
                <a:solidFill>
                  <a:srgbClr val="000000"/>
                </a:solidFill>
                <a:latin typeface="Canva Sans"/>
              </a:rPr>
              <a:t>  aims to achieve real-time compliance with speed limits, reduce traffic accidents, and create safer driving environments on highways and major roadways. </a:t>
            </a:r>
          </a:p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000000"/>
              </a:solidFill>
              <a:latin typeface="Canva Sans"/>
            </a:endParaRPr>
          </a:p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Canva Sans"/>
              </a:rPr>
              <a:t>The successful implementation and testing of this system could pave the way for widespread adoption and set a new standard in smart traffic management solutions globally.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7E3C1D-E82B-0CD4-E916-7A9BF91A8B45}"/>
              </a:ext>
            </a:extLst>
          </p:cNvPr>
          <p:cNvSpPr txBox="1"/>
          <p:nvPr/>
        </p:nvSpPr>
        <p:spPr>
          <a:xfrm>
            <a:off x="182302" y="712268"/>
            <a:ext cx="8721524" cy="5663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lvl="0" indent="0" algn="ctr">
              <a:lnSpc>
                <a:spcPts val="4176"/>
              </a:lnSpc>
              <a:spcBef>
                <a:spcPct val="0"/>
              </a:spcBef>
            </a:pPr>
            <a:r>
              <a:rPr lang="en-US" sz="2400" spc="296" dirty="0">
                <a:solidFill>
                  <a:srgbClr val="262699"/>
                </a:solidFill>
                <a:latin typeface="Codec Pro ExtraBold"/>
              </a:rPr>
              <a:t>WHERE WILL THE WORK BE DONE?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33BBEA-A31D-F1C0-001C-C305A9A3EC6D}"/>
              </a:ext>
            </a:extLst>
          </p:cNvPr>
          <p:cNvSpPr txBox="1"/>
          <p:nvPr/>
        </p:nvSpPr>
        <p:spPr>
          <a:xfrm>
            <a:off x="8788080" y="2068062"/>
            <a:ext cx="8721524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nva Sans"/>
              </a:rPr>
              <a:t> LOCATION :  Highways and major roadways</a:t>
            </a:r>
            <a:endParaRPr lang="en-US" dirty="0"/>
          </a:p>
        </p:txBody>
      </p:sp>
      <p:sp>
        <p:nvSpPr>
          <p:cNvPr id="11" name="Freeform 26">
            <a:extLst>
              <a:ext uri="{FF2B5EF4-FFF2-40B4-BE49-F238E27FC236}">
                <a16:creationId xmlns:a16="http://schemas.microsoft.com/office/drawing/2014/main" id="{3100F439-AB78-6B18-8BD8-6A88EA1D9449}"/>
              </a:ext>
            </a:extLst>
          </p:cNvPr>
          <p:cNvSpPr/>
          <p:nvPr/>
        </p:nvSpPr>
        <p:spPr>
          <a:xfrm>
            <a:off x="11518876" y="3359646"/>
            <a:ext cx="3887027" cy="3034307"/>
          </a:xfrm>
          <a:custGeom>
            <a:avLst/>
            <a:gdLst/>
            <a:ahLst/>
            <a:cxnLst/>
            <a:rect l="l" t="t" r="r" b="b"/>
            <a:pathLst>
              <a:path w="7083086" h="5709828">
                <a:moveTo>
                  <a:pt x="0" y="0"/>
                </a:moveTo>
                <a:lnTo>
                  <a:pt x="7083086" y="0"/>
                </a:lnTo>
                <a:lnTo>
                  <a:pt x="7083086" y="5709828"/>
                </a:lnTo>
                <a:lnTo>
                  <a:pt x="0" y="57098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901" r="-4047" b="-13781"/>
            </a:stretch>
          </a:blipFill>
        </p:spPr>
      </p:sp>
    </p:spTree>
    <p:extLst>
      <p:ext uri="{BB962C8B-B14F-4D97-AF65-F5344CB8AC3E}">
        <p14:creationId xmlns:p14="http://schemas.microsoft.com/office/powerpoint/2010/main" val="141348121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6BF531-5B94-45FD-83C0-CC850042CAD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109271-3FAB-4231-B214-612997C2000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02124" y="3810000"/>
            <a:ext cx="13769093" cy="1066800"/>
          </a:xfrm>
        </p:spPr>
        <p:txBody>
          <a:bodyPr>
            <a:noAutofit/>
          </a:bodyPr>
          <a:lstStyle/>
          <a:p>
            <a:r>
              <a:rPr lang="en-US" sz="96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61816120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3C8A065-B1C5-A1F7-B444-973111595C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2874677"/>
              </p:ext>
            </p:extLst>
          </p:nvPr>
        </p:nvGraphicFramePr>
        <p:xfrm>
          <a:off x="2890044" y="1023408"/>
          <a:ext cx="11560175" cy="7706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84862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BS01890_" descr="BS01890_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527" y="957578"/>
            <a:ext cx="2795210" cy="3524320"/>
          </a:xfrm>
          <a:prstGeom prst="rect">
            <a:avLst/>
          </a:prstGeom>
          <a:ln w="12700">
            <a:miter lim="400000"/>
          </a:ln>
        </p:spPr>
      </p:pic>
      <p:sp>
        <p:nvSpPr>
          <p:cNvPr id="451" name="Welcome @"/>
          <p:cNvSpPr txBox="1"/>
          <p:nvPr/>
        </p:nvSpPr>
        <p:spPr>
          <a:xfrm>
            <a:off x="4756148" y="4968407"/>
            <a:ext cx="7827975" cy="1171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 defTabSz="767283">
              <a:defRPr sz="7500">
                <a:solidFill>
                  <a:srgbClr val="FFCC1A"/>
                </a:solidFill>
                <a:effectLst>
                  <a:outerShdw blurRad="12700" dist="21193" dir="2700000" rotWithShape="0">
                    <a:srgbClr val="C0C0C0">
                      <a:alpha val="79999"/>
                    </a:srgbClr>
                  </a:outerShdw>
                </a:effectLst>
                <a:uFill>
                  <a:solidFill>
                    <a:srgbClr val="FFCC1A"/>
                  </a:solidFill>
                </a:u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r>
              <a:rPr sz="7502" b="0">
                <a:solidFill>
                  <a:srgbClr val="FF9300"/>
                </a:solidFill>
              </a:rPr>
              <a:t>Welcome @</a:t>
            </a:r>
          </a:p>
        </p:txBody>
      </p:sp>
      <p:sp>
        <p:nvSpPr>
          <p:cNvPr id="452" name="http://www.ed.iitm.ac.in/~vb…"/>
          <p:cNvSpPr txBox="1"/>
          <p:nvPr/>
        </p:nvSpPr>
        <p:spPr>
          <a:xfrm>
            <a:off x="3483016" y="6622774"/>
            <a:ext cx="10374232" cy="1793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5022" tIns="65022" rIns="65022" bIns="65022">
            <a:spAutoFit/>
          </a:bodyPr>
          <a:lstStyle/>
          <a:p>
            <a:pPr defTabSz="1300610">
              <a:defRPr u="sng">
                <a:solidFill>
                  <a:srgbClr val="4141CE"/>
                </a:solidFill>
                <a:uFill>
                  <a:solidFill>
                    <a:srgbClr val="CCCC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b="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http://www.ed.iitm.ac.in/~vb</a:t>
            </a:r>
            <a:endParaRPr sz="3401" b="0" i="1" dirty="0">
              <a:uFill>
                <a:solidFill>
                  <a:srgbClr val="FFFFFF"/>
                </a:solidFill>
              </a:uFill>
            </a:endParaRPr>
          </a:p>
          <a:p>
            <a:pPr defTabSz="1300610">
              <a:defRPr sz="2800">
                <a:solidFill>
                  <a:srgbClr val="4141CE"/>
                </a:solidFill>
                <a:uFill>
                  <a:solidFill>
                    <a:srgbClr val="FFFF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801" b="0" dirty="0"/>
          </a:p>
          <a:p>
            <a:pPr defTabSz="1300610">
              <a:defRPr sz="2800" u="sng">
                <a:solidFill>
                  <a:srgbClr val="4141CE"/>
                </a:solidFill>
                <a:uFill>
                  <a:solidFill>
                    <a:srgbClr val="CCCC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lang="en-IN" sz="2801" b="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rPr>
              <a:t>vb@smail.iitm.ac.in</a:t>
            </a:r>
            <a:endParaRPr sz="3401" b="0" i="1" dirty="0">
              <a:uFill>
                <a:solidFill>
                  <a:srgbClr val="FFFFFF"/>
                </a:solidFill>
              </a:uFill>
            </a:endParaRPr>
          </a:p>
          <a:p>
            <a:pPr defTabSz="1300610">
              <a:defRPr sz="2800" u="sng">
                <a:solidFill>
                  <a:srgbClr val="4141CE"/>
                </a:solidFill>
                <a:uFill>
                  <a:solidFill>
                    <a:srgbClr val="CCCC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lang="en-IN" sz="2801" b="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/>
              </a:rPr>
              <a:t>rbg@imail.iitm.ac.in</a:t>
            </a:r>
            <a:endParaRPr sz="2801" b="0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4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160DB8-1661-498A-A208-C02040333E1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ln w="12700">
            <a:miter lim="400000"/>
          </a:ln>
        </p:spPr>
        <p:txBody>
          <a:bodyPr wrap="none" lIns="63925" tIns="63925" rIns="63925" bIns="63925">
            <a:spAutoFit/>
          </a:bodyPr>
          <a:lstStyle>
            <a:defPPr marL="0" marR="0" indent="0" algn="l" defTabSz="914492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147597" rtl="0" fontAlgn="auto" latinLnBrk="0" hangingPunct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200" b="0" i="0" u="none" strike="noStrike" cap="none" spc="0" normalizeH="0" baseline="0">
                <a:ln>
                  <a:noFill/>
                </a:ln>
                <a:solidFill>
                  <a:srgbClr val="0433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228623" algn="ctr" defTabSz="58425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46" algn="ctr" defTabSz="58425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69" algn="ctr" defTabSz="58425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92" algn="ctr" defTabSz="58425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114" algn="ctr" defTabSz="58425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737" algn="ctr" defTabSz="58425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360" algn="ctr" defTabSz="58425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984" algn="ctr" defTabSz="58425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86CB4B4D-7CA3-9044-876B-883B54F8677D}" type="slidenum">
              <a:rPr lang="en-IN" smtClean="0"/>
              <a:pPr/>
              <a:t>14</a:t>
            </a:fld>
            <a:endParaRPr lang="en-IN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Thank You !!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40935">
              <a:defRPr>
                <a:solidFill>
                  <a:srgbClr val="3A3ACE"/>
                </a:solidFill>
              </a:defRPr>
            </a:lvl1pPr>
          </a:lstStyle>
          <a:p>
            <a:r>
              <a:t>Thank You !!!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26632" y="1947842"/>
            <a:ext cx="10287000" cy="678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E8EB9B-5BA5-A04A-CFDC-B8B33E32213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pPr/>
              <a:t>15</a:t>
            </a:fld>
            <a:endParaRPr lang="en-IN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6BF531-5B94-45FD-83C0-CC850042CAD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109271-3FAB-4231-B214-612997C2000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02124" y="3810000"/>
            <a:ext cx="13769093" cy="1066800"/>
          </a:xfrm>
        </p:spPr>
        <p:txBody>
          <a:bodyPr>
            <a:noAutofit/>
          </a:bodyPr>
          <a:lstStyle/>
          <a:p>
            <a:r>
              <a:rPr lang="en-US" sz="96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WHY THIS PROJECT?</a:t>
            </a:r>
          </a:p>
        </p:txBody>
      </p:sp>
    </p:spTree>
    <p:extLst>
      <p:ext uri="{BB962C8B-B14F-4D97-AF65-F5344CB8AC3E}">
        <p14:creationId xmlns:p14="http://schemas.microsoft.com/office/powerpoint/2010/main" val="63091057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A4E0E7-39CF-A00F-1CD0-9E40C2DADC1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BD4C3B-CC37-B727-3E1D-0D9AE3407FE1}"/>
              </a:ext>
            </a:extLst>
          </p:cNvPr>
          <p:cNvSpPr txBox="1"/>
          <p:nvPr/>
        </p:nvSpPr>
        <p:spPr>
          <a:xfrm>
            <a:off x="5078705" y="2145093"/>
            <a:ext cx="7182853" cy="65556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000" dirty="0"/>
              <a:t>Statistics voices out on High Proportion, According to the Ministry of Road Transport and Highways (</a:t>
            </a:r>
            <a:r>
              <a:rPr lang="en-US" sz="2000" dirty="0" err="1"/>
              <a:t>MoRTH</a:t>
            </a:r>
            <a:r>
              <a:rPr lang="en-US" sz="2000" dirty="0"/>
              <a:t>),speeding is a major factor in a significant portion of road accidents in India. The 2022 "Road Accidents Death in India" report indicates</a:t>
            </a:r>
          </a:p>
          <a:p>
            <a:pPr algn="l"/>
            <a:r>
              <a:rPr lang="en-US" sz="2000" dirty="0">
                <a:hlinkClick r:id="rId2" tooltip="https://morth.nic.in/sites/default/files/RA_2022_30_Oct.pdf"/>
              </a:rPr>
              <a:t>https://morth.nic.in/sites/default/files/RA2022_30_Oct.pdf</a:t>
            </a:r>
            <a:endParaRPr lang="en-US" sz="2000" dirty="0"/>
          </a:p>
          <a:p>
            <a:pPr algn="l"/>
            <a:endParaRPr lang="en-US" sz="20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000" dirty="0"/>
              <a:t>According to the NCRB's "Crime in India 2022" report, a total of 25,847 people died due to </a:t>
            </a:r>
            <a:r>
              <a:rPr lang="en-US" sz="2000" dirty="0" err="1"/>
              <a:t>overspeeding</a:t>
            </a:r>
            <a:r>
              <a:rPr lang="en-US" sz="2000" dirty="0"/>
              <a:t> in 2022 </a:t>
            </a:r>
          </a:p>
          <a:p>
            <a:pPr algn="l"/>
            <a:r>
              <a:rPr lang="en-US" sz="2000" dirty="0">
                <a:hlinkClick r:id="rId3" tooltip="https://ncrb.gov.in/"/>
              </a:rPr>
              <a:t>https://ncrb.gov.in/</a:t>
            </a:r>
            <a:endParaRPr lang="en-US" sz="2000" dirty="0"/>
          </a:p>
          <a:p>
            <a:pPr algn="l"/>
            <a:endParaRPr lang="en-US" sz="2000" dirty="0"/>
          </a:p>
          <a:p>
            <a:pPr algn="l"/>
            <a:r>
              <a:rPr lang="en-US" sz="2000" dirty="0"/>
              <a:t>The cause-wise analysis reveals that most of the road accidents were due to </a:t>
            </a:r>
            <a:r>
              <a:rPr lang="en-US" sz="2000" dirty="0" err="1"/>
              <a:t>overspeeding</a:t>
            </a:r>
            <a:r>
              <a:rPr lang="en-US" sz="2000" dirty="0"/>
              <a:t>, accounting for 2,40,828 out of 4,03,116 cases ( 59.7%) causing 87,050 deaths and injuring 2,28,274.</a:t>
            </a:r>
          </a:p>
          <a:p>
            <a:pPr algn="l"/>
            <a:endParaRPr lang="en-US" sz="2000" dirty="0"/>
          </a:p>
          <a:p>
            <a:pPr algn="l"/>
            <a:r>
              <a:rPr lang="en-US" sz="2000" dirty="0">
                <a:hlinkClick r:id="rId4" tooltip="https://www.thehindubusinessline.com/data-stories/data-focus/overspeeding-accounts-for-60-of-the-road-accidents-in-india/article65852932.ece"/>
              </a:rPr>
              <a:t>https://www.thehindubusinessline.com/data-stories/data-focus/overspeeding-accounts-for-60-of-the-road-accidents-in-india/article65852932.ece</a:t>
            </a:r>
            <a:endParaRPr lang="en-US" sz="20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sz="2000" dirty="0"/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2880760473"/>
              </p:ext>
            </p:extLst>
          </p:nvPr>
        </p:nvGraphicFramePr>
        <p:xfrm>
          <a:off x="3373209" y="6617194"/>
          <a:ext cx="2267811" cy="5950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619EE94-8069-909A-9E67-8EB7BB73D908}"/>
              </a:ext>
            </a:extLst>
          </p:cNvPr>
          <p:cNvSpPr txBox="1"/>
          <p:nvPr/>
        </p:nvSpPr>
        <p:spPr>
          <a:xfrm>
            <a:off x="6247582" y="1047339"/>
            <a:ext cx="402799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1" i="0" strike="noStrike" cap="none" spc="0" normalizeH="0" baseline="0" dirty="0">
                <a:ln>
                  <a:noFill/>
                </a:ln>
                <a:solidFill>
                  <a:srgbClr val="2626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Helvetica Neue"/>
                <a:ea typeface="Helvetica Neue"/>
                <a:cs typeface="Helvetica Neue"/>
                <a:sym typeface="Helvetica Neue"/>
              </a:rPr>
              <a:t>STATS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8084" y="2366225"/>
            <a:ext cx="3625688" cy="5021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56" y="2234753"/>
            <a:ext cx="3720623" cy="5152622"/>
          </a:xfrm>
          <a:prstGeom prst="rect">
            <a:avLst/>
          </a:prstGeom>
        </p:spPr>
      </p:pic>
      <p:sp>
        <p:nvSpPr>
          <p:cNvPr id="9" name="Oval Callout 8"/>
          <p:cNvSpPr/>
          <p:nvPr/>
        </p:nvSpPr>
        <p:spPr>
          <a:xfrm>
            <a:off x="9377501" y="899959"/>
            <a:ext cx="898071" cy="667402"/>
          </a:xfrm>
          <a:prstGeom prst="wedgeEllipseCallou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7243969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A97413-467F-4727-8F13-435C120404A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ln w="12700">
            <a:miter lim="400000"/>
          </a:ln>
        </p:spPr>
        <p:txBody>
          <a:bodyPr wrap="none" lIns="63925" tIns="63925" rIns="63925" bIns="63925">
            <a:spAutoFit/>
          </a:bodyPr>
          <a:lstStyle>
            <a:defPPr marL="0" marR="0" indent="0" algn="l" defTabSz="91444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147539" rtl="0" fontAlgn="auto" latinLnBrk="0" hangingPunct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200" b="0" i="0" u="none" strike="noStrike" cap="none" spc="0" normalizeH="0" baseline="0">
                <a:ln>
                  <a:noFill/>
                </a:ln>
                <a:solidFill>
                  <a:srgbClr val="0433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228611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23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35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46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57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68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80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92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86CB4B4D-7CA3-9044-876B-883B54F8677D}" type="slidenum">
              <a:rPr lang="en-US" smtClean="0"/>
              <a:pPr/>
              <a:t>4</a:t>
            </a:fld>
            <a:endParaRPr lang="en-IN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7CBE479-86AD-4FD3-BDAB-F91CFDD18902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12700">
            <a:miter lim="400000"/>
          </a:ln>
        </p:spPr>
        <p:txBody>
          <a:bodyPr lIns="62150" tIns="62150" rIns="62150" bIns="62150" anchor="ctr">
            <a:normAutofit/>
          </a:bodyPr>
          <a:lstStyle/>
          <a:p>
            <a:r>
              <a:rPr lang="en-US" dirty="0"/>
              <a:t>Research </a:t>
            </a:r>
            <a:r>
              <a:rPr lang="en-US"/>
              <a:t>@ CoERS</a:t>
            </a:r>
            <a:r>
              <a:rPr lang="en-US" dirty="0"/>
              <a:t>, </a:t>
            </a:r>
            <a:r>
              <a:rPr lang="en-US"/>
              <a:t>IIT Madras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8420BF-650F-3D59-54A2-8FAC95CB4C50}"/>
              </a:ext>
            </a:extLst>
          </p:cNvPr>
          <p:cNvSpPr txBox="1"/>
          <p:nvPr/>
        </p:nvSpPr>
        <p:spPr>
          <a:xfrm>
            <a:off x="1945559" y="4876800"/>
            <a:ext cx="13449142" cy="2308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3600" dirty="0"/>
              <a:t>Dramatically reduce traffic accidents on highways and major roads by preventing </a:t>
            </a:r>
            <a:r>
              <a:rPr lang="en-US" sz="3600" dirty="0" err="1"/>
              <a:t>overspeeding</a:t>
            </a:r>
            <a:r>
              <a:rPr lang="en-US" sz="3600" dirty="0"/>
              <a:t> through a dynamic speed control system utilizing LoRa communication technology.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3BCF8D-03B8-DFE1-4AB3-DA19F2738E95}"/>
              </a:ext>
            </a:extLst>
          </p:cNvPr>
          <p:cNvSpPr txBox="1"/>
          <p:nvPr/>
        </p:nvSpPr>
        <p:spPr>
          <a:xfrm>
            <a:off x="496233" y="3093356"/>
            <a:ext cx="14287501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PRIME OBJECTIVE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27438291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6BF531-5B94-45FD-83C0-CC850042CAD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109271-3FAB-4231-B214-612997C2000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02124" y="3810000"/>
            <a:ext cx="13769093" cy="1066800"/>
          </a:xfrm>
        </p:spPr>
        <p:txBody>
          <a:bodyPr>
            <a:noAutofit/>
          </a:bodyPr>
          <a:lstStyle/>
          <a:p>
            <a:r>
              <a:rPr lang="en-US" sz="96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SPECIFIC </a:t>
            </a:r>
            <a:br>
              <a:rPr lang="en-US" sz="96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</a:br>
            <a:r>
              <a:rPr lang="en-US" sz="96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25143780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A97413-467F-4727-8F13-435C120404A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ln w="12700">
            <a:miter lim="400000"/>
          </a:ln>
        </p:spPr>
        <p:txBody>
          <a:bodyPr wrap="none" lIns="63925" tIns="63925" rIns="63925" bIns="63925">
            <a:spAutoFit/>
          </a:bodyPr>
          <a:lstStyle>
            <a:defPPr marL="0" marR="0" indent="0" algn="l" defTabSz="914446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147539" rtl="0" fontAlgn="auto" latinLnBrk="0" hangingPunct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200" b="0" i="0" u="none" strike="noStrike" cap="none" spc="0" normalizeH="0" baseline="0">
                <a:ln>
                  <a:noFill/>
                </a:ln>
                <a:solidFill>
                  <a:srgbClr val="0433FF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228611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23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35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46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57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68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80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92" algn="ctr" defTabSz="5842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86CB4B4D-7CA3-9044-876B-883B54F8677D}" type="slidenum">
              <a:rPr lang="en-US" smtClean="0"/>
              <a:pPr/>
              <a:t>6</a:t>
            </a:fld>
            <a:endParaRPr lang="en-IN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7CBE479-86AD-4FD3-BDAB-F91CFDD18902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12700">
            <a:miter lim="400000"/>
          </a:ln>
        </p:spPr>
        <p:txBody>
          <a:bodyPr lIns="62150" tIns="62150" rIns="62150" bIns="62150" anchor="ctr">
            <a:normAutofit/>
          </a:bodyPr>
          <a:lstStyle/>
          <a:p>
            <a:r>
              <a:rPr lang="en-US" dirty="0"/>
              <a:t>Research @ </a:t>
            </a:r>
            <a:r>
              <a:rPr lang="en-US" dirty="0" err="1"/>
              <a:t>CoERS</a:t>
            </a:r>
            <a:r>
              <a:rPr lang="en-US" dirty="0"/>
              <a:t>, IIT Madras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8B0937-AEEB-EF56-9E68-D5AC9AA62257}"/>
              </a:ext>
            </a:extLst>
          </p:cNvPr>
          <p:cNvSpPr txBox="1"/>
          <p:nvPr/>
        </p:nvSpPr>
        <p:spPr>
          <a:xfrm>
            <a:off x="1116453" y="1438251"/>
            <a:ext cx="6454942" cy="79406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US" sz="1700" dirty="0">
                <a:solidFill>
                  <a:srgbClr val="0000FF"/>
                </a:solidFill>
              </a:rPr>
              <a:t>1.LoRa Network Infrastructure: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 Develop a network of LoRa transmitters strategically positioned alongside speed limit signs on highways and major roads.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 Ensure sufficient transmitter density to provide reliable LoRa signal coverage throughout the target roadways.  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 Explore mechanisms for signal redundancy in case of potential obstacles or interference.</a:t>
            </a:r>
          </a:p>
          <a:p>
            <a:pPr algn="l"/>
            <a:endParaRPr lang="en-US" sz="1700" dirty="0"/>
          </a:p>
          <a:p>
            <a:pPr algn="l"/>
            <a:r>
              <a:rPr lang="en-US" sz="1700" dirty="0">
                <a:solidFill>
                  <a:srgbClr val="0000FF"/>
                </a:solidFill>
              </a:rPr>
              <a:t>2. Vehicle Onboard Unit (OBU) Development: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Design and develop an in-vehicle OBU that receives real-time speed limit data transmitted via LoRa from roadside units.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Integrate the OBU with the vehicle's existing speed limiter system or develop a standalone speed control mechanism.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Prioritize user safety by incorporating fail-safe mechanisms in case of communication disruptions or system malfunctions.</a:t>
            </a:r>
          </a:p>
          <a:p>
            <a:pPr algn="l"/>
            <a:endParaRPr lang="en-US" sz="1700" dirty="0"/>
          </a:p>
          <a:p>
            <a:pPr algn="l"/>
            <a:r>
              <a:rPr lang="en-US" sz="1700" dirty="0">
                <a:solidFill>
                  <a:srgbClr val="0000FF"/>
                </a:solidFill>
              </a:rPr>
              <a:t>3. Automatic Speed Limit Adjustment: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 Program the OBU to automatically adjust the vehicle's speed limiter based on the received speed limit data.  Implement a user-configurable buffer zone around the received speed limit to account for potential signal delays or driver reaction times.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 Design the system to allow for manual speed overrides in emergency situations with clear warnings and potential logging for accountability.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ECDD18-E18C-1620-12A4-4051627AD34C}"/>
              </a:ext>
            </a:extLst>
          </p:cNvPr>
          <p:cNvSpPr/>
          <p:nvPr/>
        </p:nvSpPr>
        <p:spPr>
          <a:xfrm flipH="1">
            <a:off x="8202041" y="1047063"/>
            <a:ext cx="45719" cy="7014921"/>
          </a:xfrm>
          <a:prstGeom prst="rect">
            <a:avLst/>
          </a:prstGeom>
          <a:solidFill>
            <a:srgbClr val="26269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BBC212-84C1-594D-F55E-93390B3E8052}"/>
              </a:ext>
            </a:extLst>
          </p:cNvPr>
          <p:cNvSpPr txBox="1"/>
          <p:nvPr/>
        </p:nvSpPr>
        <p:spPr>
          <a:xfrm>
            <a:off x="8878407" y="1238232"/>
            <a:ext cx="8026003" cy="66325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endParaRPr lang="en-US" sz="1700" dirty="0"/>
          </a:p>
          <a:p>
            <a:pPr algn="l"/>
            <a:r>
              <a:rPr lang="en-US" sz="1700" dirty="0">
                <a:solidFill>
                  <a:srgbClr val="0000FF"/>
                </a:solidFill>
              </a:rPr>
              <a:t>4. Data Security and Privacy: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Implement robust security measures to protect the integrity and confidentiality of speed limit data transmissions. Develop a user consent system regarding data collection and usage, adhering to relevant data privacy regulations.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Explore encryption techniques for LoRa communication to prevent unauthorized access or manipulation of speed limit data.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sz="1700" dirty="0"/>
          </a:p>
          <a:p>
            <a:pPr algn="l"/>
            <a:r>
              <a:rPr lang="en-US" sz="1700" dirty="0">
                <a:solidFill>
                  <a:srgbClr val="0000FF"/>
                </a:solidFill>
              </a:rPr>
              <a:t>5. System Testing and Deployment:    </a:t>
            </a:r>
          </a:p>
          <a:p>
            <a:pPr marL="285750" lvl="2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Conduct comprehensive testing of the LoRa network infrastructure, OBU functionality, and overall system integration in controlled environments.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Collaborate with regulatory bodies and transportation authorities to ensure compliance with relevant safety standards.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 Implement a phased deployment strategy, starting with pilot programs on select highways and gradually expanding based on success metrics.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algn="l"/>
            <a:r>
              <a:rPr lang="en-US" sz="1700" dirty="0">
                <a:solidFill>
                  <a:srgbClr val="0000FF"/>
                </a:solidFill>
              </a:rPr>
              <a:t>6. Public Awareness and Education: </a:t>
            </a:r>
            <a:r>
              <a:rPr lang="en-US" sz="1700" dirty="0"/>
              <a:t>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     Launch public awareness campaigns to educate drivers about the dynamic speed control system and its benefits for road safety. 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Collaborate with driving schools and educational institutions to integrate information about the system into driver training programs.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00" dirty="0"/>
              <a:t> Encourage responsible driving behavior by highlighting the positive impact of adhering to posted speed limits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71285E-CE7C-C90E-04FB-954D3102D51D}"/>
              </a:ext>
            </a:extLst>
          </p:cNvPr>
          <p:cNvSpPr/>
          <p:nvPr/>
        </p:nvSpPr>
        <p:spPr>
          <a:xfrm flipH="1">
            <a:off x="8352416" y="2305542"/>
            <a:ext cx="45720" cy="6811734"/>
          </a:xfrm>
          <a:prstGeom prst="rect">
            <a:avLst/>
          </a:prstGeom>
          <a:solidFill>
            <a:srgbClr val="26269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3093639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6BF531-5B94-45FD-83C0-CC850042CAD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109271-3FAB-4231-B214-612997C2000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18453" y="4904014"/>
            <a:ext cx="13769093" cy="1066800"/>
          </a:xfrm>
        </p:spPr>
        <p:txBody>
          <a:bodyPr>
            <a:noAutofit/>
          </a:bodyPr>
          <a:lstStyle/>
          <a:p>
            <a:r>
              <a:rPr lang="en-US" sz="96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HOW WILL YOU DO?</a:t>
            </a:r>
            <a:br>
              <a:rPr lang="en-US" sz="96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</a:br>
            <a:br>
              <a:rPr lang="en-US" sz="96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</a:br>
            <a:r>
              <a:rPr lang="en-US" sz="54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-BILL OF MATERIALS</a:t>
            </a:r>
            <a:br>
              <a:rPr lang="en-US" sz="54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</a:br>
            <a:r>
              <a:rPr lang="en-US" sz="54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-TOOLS REQUIRED</a:t>
            </a:r>
            <a:br>
              <a:rPr lang="en-US" sz="54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</a:br>
            <a:r>
              <a:rPr lang="en-US" sz="54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-METHODOLOGY</a:t>
            </a:r>
            <a:br>
              <a:rPr lang="en-US" sz="54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</a:br>
            <a:endParaRPr lang="en-US" sz="5400" b="1" dirty="0">
              <a:solidFill>
                <a:srgbClr val="0432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15370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ummary of RBG Labs Activit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Summary of RBG Labs Activities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47FD244-36C7-8B09-4B80-DEFC1B894F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906985"/>
              </p:ext>
            </p:extLst>
          </p:nvPr>
        </p:nvGraphicFramePr>
        <p:xfrm>
          <a:off x="1087971" y="1414842"/>
          <a:ext cx="9386639" cy="6931536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2462454">
                  <a:extLst>
                    <a:ext uri="{9D8B030D-6E8A-4147-A177-3AD203B41FA5}">
                      <a16:colId xmlns:a16="http://schemas.microsoft.com/office/drawing/2014/main" val="1035941117"/>
                    </a:ext>
                  </a:extLst>
                </a:gridCol>
                <a:gridCol w="3014329">
                  <a:extLst>
                    <a:ext uri="{9D8B030D-6E8A-4147-A177-3AD203B41FA5}">
                      <a16:colId xmlns:a16="http://schemas.microsoft.com/office/drawing/2014/main" val="2008053893"/>
                    </a:ext>
                  </a:extLst>
                </a:gridCol>
                <a:gridCol w="3909856">
                  <a:extLst>
                    <a:ext uri="{9D8B030D-6E8A-4147-A177-3AD203B41FA5}">
                      <a16:colId xmlns:a16="http://schemas.microsoft.com/office/drawing/2014/main" val="2200777326"/>
                    </a:ext>
                  </a:extLst>
                </a:gridCol>
              </a:tblGrid>
              <a:tr h="579627"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2099" dirty="0">
                          <a:solidFill>
                            <a:schemeClr val="bg1"/>
                          </a:solidFill>
                          <a:latin typeface="Inter"/>
                        </a:rPr>
                        <a:t>COMPONENTS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2099" dirty="0">
                          <a:solidFill>
                            <a:schemeClr val="bg1"/>
                          </a:solidFill>
                          <a:latin typeface="Inter"/>
                        </a:rPr>
                        <a:t>QUANTITY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2099" dirty="0">
                          <a:solidFill>
                            <a:schemeClr val="bg1"/>
                          </a:solidFill>
                          <a:latin typeface="Inter"/>
                        </a:rPr>
                        <a:t>PRICE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7772924"/>
                  </a:ext>
                </a:extLst>
              </a:tr>
              <a:tr h="984894">
                <a:tc>
                  <a:txBody>
                    <a:bodyPr/>
                    <a:lstStyle/>
                    <a:p>
                      <a:pPr marL="0" marR="0" lvl="0" indent="0" algn="ctr" defTabSz="1147597" eaLnBrk="1" fontAlgn="auto" latinLnBrk="0" hangingPunct="1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 Neue"/>
                          <a:sym typeface="Arial"/>
                        </a:rPr>
                        <a:t>RFM95W (LoRa)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1147597" latinLnBrk="0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Helvetica Neue"/>
                          <a:sym typeface="Arial"/>
                        </a:rPr>
                        <a:t>1378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64855"/>
                  </a:ext>
                </a:extLst>
              </a:tr>
              <a:tr h="984894">
                <a:tc>
                  <a:txBody>
                    <a:bodyPr/>
                    <a:lstStyle/>
                    <a:p>
                      <a:pPr marL="0" marR="0" lvl="0" indent="0" algn="ctr" defTabSz="1147597" eaLnBrk="1" fontAlgn="auto" latinLnBrk="0" hangingPunct="1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 Neue"/>
                          <a:sym typeface="Arial"/>
                        </a:rPr>
                        <a:t>Arduino Nano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1147597" latinLnBrk="0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Helvetica Neue"/>
                          <a:sym typeface="Arial"/>
                        </a:rPr>
                        <a:t>548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016639"/>
                  </a:ext>
                </a:extLst>
              </a:tr>
              <a:tr h="985555">
                <a:tc>
                  <a:txBody>
                    <a:bodyPr/>
                    <a:lstStyle/>
                    <a:p>
                      <a:pPr marL="0" marR="0" lvl="0" indent="0" algn="ctr" defTabSz="1147597" eaLnBrk="1" fontAlgn="auto" latinLnBrk="0" hangingPunct="1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 Neue"/>
                          <a:sym typeface="Arial"/>
                        </a:rPr>
                        <a:t>MCP2515 CAN Bus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1147597" latinLnBrk="0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Helvetica Neue"/>
                          <a:sym typeface="Arial"/>
                        </a:rPr>
                        <a:t>299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9998544"/>
                  </a:ext>
                </a:extLst>
              </a:tr>
              <a:tr h="984894">
                <a:tc>
                  <a:txBody>
                    <a:bodyPr/>
                    <a:lstStyle/>
                    <a:p>
                      <a:pPr marL="0" marR="0" lvl="0" indent="0" algn="ctr" defTabSz="1147597" eaLnBrk="1" fontAlgn="auto" latinLnBrk="0" hangingPunct="1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 Neue"/>
                          <a:sym typeface="Arial"/>
                        </a:rPr>
                        <a:t>9v Battery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1147597" latinLnBrk="0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Helvetica Neue"/>
                          <a:sym typeface="Arial"/>
                        </a:rPr>
                        <a:t>50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4211495"/>
                  </a:ext>
                </a:extLst>
              </a:tr>
              <a:tr h="985555">
                <a:tc>
                  <a:txBody>
                    <a:bodyPr/>
                    <a:lstStyle/>
                    <a:p>
                      <a:pPr marL="0" marR="0" lvl="0" indent="0" algn="ctr" defTabSz="1147597" eaLnBrk="1" fontAlgn="auto" latinLnBrk="0" hangingPunct="1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 Neue"/>
                          <a:sym typeface="Arial"/>
                        </a:rPr>
                        <a:t>Solar Panel (optional)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1147597" latinLnBrk="0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Helvetica Neue"/>
                          <a:sym typeface="Arial"/>
                        </a:rPr>
                        <a:t>450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4489723"/>
                  </a:ext>
                </a:extLst>
              </a:tr>
              <a:tr h="1280193">
                <a:tc>
                  <a:txBody>
                    <a:bodyPr/>
                    <a:lstStyle/>
                    <a:p>
                      <a:pPr marL="0" marR="0" lvl="0" indent="0" algn="ctr" defTabSz="1147597" eaLnBrk="1" fontAlgn="auto" latinLnBrk="0" hangingPunct="1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Helvetica Neue"/>
                          <a:sym typeface="Arial"/>
                        </a:rPr>
                        <a:t>Electronic Speed Limiter(Optional)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39"/>
                        </a:lnSpc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1147597" latinLnBrk="0">
                        <a:lnSpc>
                          <a:spcPct val="100000"/>
                        </a:lnSpc>
                        <a:spcBef>
                          <a:spcPts val="1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Helvetica Neue"/>
                          <a:sym typeface="Arial"/>
                        </a:rPr>
                        <a:t>2999</a:t>
                      </a:r>
                    </a:p>
                  </a:txBody>
                  <a:tcPr marL="190500" marR="190500" marT="190500" marB="190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47000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54EAF2B-4B3E-AFC1-93F2-6350F0938200}"/>
              </a:ext>
            </a:extLst>
          </p:cNvPr>
          <p:cNvSpPr txBox="1"/>
          <p:nvPr/>
        </p:nvSpPr>
        <p:spPr>
          <a:xfrm>
            <a:off x="11834367" y="2348892"/>
            <a:ext cx="3924152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IN" sz="2000" dirty="0">
                <a:solidFill>
                  <a:srgbClr val="0000FF"/>
                </a:solidFill>
              </a:rPr>
              <a:t>SOFTWARE TOOLS REQUIRED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CF831C-BC61-FEC8-1D19-2D15408B614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pPr/>
              <a:t>8</a:t>
            </a:fld>
            <a:endParaRPr lang="en-IN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13416B-140A-DA71-6869-5AE2563EC1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8466601"/>
              </p:ext>
            </p:extLst>
          </p:nvPr>
        </p:nvGraphicFramePr>
        <p:xfrm>
          <a:off x="1087972" y="8339141"/>
          <a:ext cx="5461292" cy="42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61292">
                  <a:extLst>
                    <a:ext uri="{9D8B030D-6E8A-4147-A177-3AD203B41FA5}">
                      <a16:colId xmlns:a16="http://schemas.microsoft.com/office/drawing/2014/main" val="20583333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05779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FD2EB6F-435C-76AB-30CF-0D9E85C42C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499301"/>
              </p:ext>
            </p:extLst>
          </p:nvPr>
        </p:nvGraphicFramePr>
        <p:xfrm>
          <a:off x="6549264" y="8339141"/>
          <a:ext cx="3925346" cy="42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25346">
                  <a:extLst>
                    <a:ext uri="{9D8B030D-6E8A-4147-A177-3AD203B41FA5}">
                      <a16:colId xmlns:a16="http://schemas.microsoft.com/office/drawing/2014/main" val="15752538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Rs. 2275/-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58154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74ECF41-1AEA-89F4-5FC5-966A07D99E5C}"/>
              </a:ext>
            </a:extLst>
          </p:cNvPr>
          <p:cNvSpPr txBox="1"/>
          <p:nvPr/>
        </p:nvSpPr>
        <p:spPr>
          <a:xfrm>
            <a:off x="11126735" y="2759261"/>
            <a:ext cx="6212536" cy="38781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 algn="l">
              <a:lnSpc>
                <a:spcPts val="6143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262699"/>
                </a:solidFill>
                <a:latin typeface="Canva Sans Bold"/>
              </a:rPr>
              <a:t>Integrated Development Environment</a:t>
            </a:r>
          </a:p>
          <a:p>
            <a:pPr marL="342900" indent="-342900" algn="l">
              <a:lnSpc>
                <a:spcPts val="6143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262699"/>
                </a:solidFill>
                <a:latin typeface="Canva Sans"/>
              </a:rPr>
              <a:t>     (Arduino IDE, Visual Studio Code)</a:t>
            </a:r>
          </a:p>
          <a:p>
            <a:pPr marL="342900" indent="-342900" algn="l">
              <a:lnSpc>
                <a:spcPts val="6143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262699"/>
                </a:solidFill>
                <a:latin typeface="Canva Sans"/>
              </a:rPr>
              <a:t>  </a:t>
            </a:r>
            <a:r>
              <a:rPr lang="en-US" sz="2400" dirty="0">
                <a:solidFill>
                  <a:srgbClr val="262699"/>
                </a:solidFill>
                <a:latin typeface="Canva Sans Bold"/>
              </a:rPr>
              <a:t>Communication Protocol Library</a:t>
            </a:r>
          </a:p>
          <a:p>
            <a:pPr marL="342900" indent="-342900" algn="l">
              <a:lnSpc>
                <a:spcPts val="6143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262699"/>
                </a:solidFill>
                <a:latin typeface="Canva Sans"/>
              </a:rPr>
              <a:t>      (LoRa and CAN communication )</a:t>
            </a:r>
          </a:p>
          <a:p>
            <a:pPr marL="342900" indent="-342900" algn="l">
              <a:lnSpc>
                <a:spcPts val="6143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262699"/>
                </a:solidFill>
                <a:latin typeface="Canva Sans"/>
              </a:rPr>
              <a:t> </a:t>
            </a:r>
            <a:r>
              <a:rPr lang="en-US" sz="2400" dirty="0">
                <a:solidFill>
                  <a:srgbClr val="262699"/>
                </a:solidFill>
                <a:latin typeface="Canva Sans Bold"/>
              </a:rPr>
              <a:t>Simulation and Testing Software</a:t>
            </a:r>
          </a:p>
        </p:txBody>
      </p:sp>
    </p:spTree>
    <p:extLst>
      <p:ext uri="{BB962C8B-B14F-4D97-AF65-F5344CB8AC3E}">
        <p14:creationId xmlns:p14="http://schemas.microsoft.com/office/powerpoint/2010/main" val="337053382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6BF531-5B94-45FD-83C0-CC850042CAD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109271-3FAB-4231-B214-612997C2000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02124" y="3810000"/>
            <a:ext cx="13769093" cy="1066800"/>
          </a:xfrm>
        </p:spPr>
        <p:txBody>
          <a:bodyPr>
            <a:noAutofit/>
          </a:bodyPr>
          <a:lstStyle/>
          <a:p>
            <a:r>
              <a:rPr lang="en-US" sz="9600" b="1" dirty="0">
                <a:solidFill>
                  <a:srgbClr val="0432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WHERE WILL THE WORK TO BE DONE?</a:t>
            </a:r>
          </a:p>
        </p:txBody>
      </p:sp>
    </p:spTree>
    <p:extLst>
      <p:ext uri="{BB962C8B-B14F-4D97-AF65-F5344CB8AC3E}">
        <p14:creationId xmlns:p14="http://schemas.microsoft.com/office/powerpoint/2010/main" val="369129998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CoERS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RBG Labs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3035</TotalTime>
  <Words>923</Words>
  <Application>Microsoft Office PowerPoint</Application>
  <PresentationFormat>Custom</PresentationFormat>
  <Paragraphs>122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Canva Sans</vt:lpstr>
      <vt:lpstr>Canva Sans Bold</vt:lpstr>
      <vt:lpstr>Codec Pro ExtraBold</vt:lpstr>
      <vt:lpstr>Helvetica Neue</vt:lpstr>
      <vt:lpstr>Inter</vt:lpstr>
      <vt:lpstr>Wingdings</vt:lpstr>
      <vt:lpstr>CoERS</vt:lpstr>
      <vt:lpstr>RBG Labs</vt:lpstr>
      <vt:lpstr>CoERS @ IIT Madras SPEED SYNC</vt:lpstr>
      <vt:lpstr>WHY THIS PROJECT?</vt:lpstr>
      <vt:lpstr>PowerPoint Presentation</vt:lpstr>
      <vt:lpstr>Research @ CoERS, IIT Madras</vt:lpstr>
      <vt:lpstr>SPECIFIC  OBJECTIVES</vt:lpstr>
      <vt:lpstr>Research @ CoERS, IIT Madras</vt:lpstr>
      <vt:lpstr>HOW WILL YOU DO?  -BILL OF MATERIALS -TOOLS REQUIRED -METHODOLOGY </vt:lpstr>
      <vt:lpstr>Summary of RBG Labs Activities</vt:lpstr>
      <vt:lpstr>WHERE WILL THE WORK TO BE DONE?</vt:lpstr>
      <vt:lpstr>PowerPoint Presentation</vt:lpstr>
      <vt:lpstr>PowerPoint Presentation</vt:lpstr>
      <vt:lpstr>METHODOLOGY</vt:lpstr>
      <vt:lpstr>PowerPoint Presentation</vt:lpstr>
      <vt:lpstr>PowerPoint Presentation</vt:lpstr>
      <vt:lpstr>Thank You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Tamil Nadu Accident Reporting App (TARA) Deployment Plan</dc:title>
  <dc:creator>User</dc:creator>
  <cp:lastModifiedBy>KARTHIKA RAMESH</cp:lastModifiedBy>
  <cp:revision>23</cp:revision>
  <dcterms:modified xsi:type="dcterms:W3CDTF">2024-07-08T04:31:40Z</dcterms:modified>
</cp:coreProperties>
</file>

<file path=docProps/thumbnail.jpeg>
</file>